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Lst>
  <p:notesMasterIdLst>
    <p:notesMasterId r:id="rId23"/>
  </p:notesMasterIdLst>
  <p:sldIdLst>
    <p:sldId id="293" r:id="rId4"/>
    <p:sldId id="391" r:id="rId5"/>
    <p:sldId id="258" r:id="rId6"/>
    <p:sldId id="380" r:id="rId7"/>
    <p:sldId id="263" r:id="rId8"/>
    <p:sldId id="264" r:id="rId9"/>
    <p:sldId id="265" r:id="rId10"/>
    <p:sldId id="389" r:id="rId11"/>
    <p:sldId id="268" r:id="rId12"/>
    <p:sldId id="383" r:id="rId13"/>
    <p:sldId id="270" r:id="rId14"/>
    <p:sldId id="271" r:id="rId15"/>
    <p:sldId id="276" r:id="rId16"/>
    <p:sldId id="278" r:id="rId17"/>
    <p:sldId id="288" r:id="rId18"/>
    <p:sldId id="287" r:id="rId19"/>
    <p:sldId id="274" r:id="rId20"/>
    <p:sldId id="275" r:id="rId21"/>
    <p:sldId id="292" r:id="rId2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C02FB4-047E-4B36-EF5C-A6DFEE48B36F}" name="Kendra Sharp" initials="KS" userId="S::kendra.sharp@uncf.org::a70bedef-8cd8-4eab-bdf6-f43eead217a7" providerId="AD"/>
  <p188:author id="{CBB163DF-84B2-F3A1-08F4-B74017F7AAA1}" name="Edward Smith-Lewis" initials="" userId="S::Edward.Smith-Lewis@uncf.org::0e0917ab-b891-42a1-8401-95abbbc8382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062"/>
    <a:srgbClr val="F47820"/>
    <a:srgbClr val="FFAB00"/>
    <a:srgbClr val="7AA0BC"/>
    <a:srgbClr val="A2C239"/>
    <a:srgbClr val="41CEE2"/>
    <a:srgbClr val="F47521"/>
    <a:srgbClr val="B7C6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microsoft.com/office/2018/10/relationships/authors" Target="author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18708833969906E-2"/>
          <c:y val="0.10677499965814768"/>
          <c:w val="0.86545644278599676"/>
          <c:h val="0.84109793840277491"/>
        </c:manualLayout>
      </c:layout>
      <c:pieChart>
        <c:varyColors val="1"/>
        <c:ser>
          <c:idx val="0"/>
          <c:order val="0"/>
          <c:tx>
            <c:strRef>
              <c:f>Sheet1!$B$1</c:f>
              <c:strCache>
                <c:ptCount val="1"/>
                <c:pt idx="0">
                  <c:v>Sales</c:v>
                </c:pt>
              </c:strCache>
            </c:strRef>
          </c:tx>
          <c:spPr>
            <a:ln>
              <a:solidFill>
                <a:schemeClr val="bg1"/>
              </a:solidFill>
            </a:ln>
          </c:spPr>
          <c:explosion val="7"/>
          <c:dPt>
            <c:idx val="0"/>
            <c:bubble3D val="0"/>
            <c:spPr>
              <a:solidFill>
                <a:srgbClr val="F47521"/>
              </a:solidFill>
              <a:ln w="19050">
                <a:solidFill>
                  <a:schemeClr val="bg1"/>
                </a:solidFill>
              </a:ln>
              <a:effectLst/>
            </c:spPr>
            <c:extLst>
              <c:ext xmlns:c16="http://schemas.microsoft.com/office/drawing/2014/chart" uri="{C3380CC4-5D6E-409C-BE32-E72D297353CC}">
                <c16:uniqueId val="{00000001-F110-4C7E-8236-2FBE97D67F25}"/>
              </c:ext>
            </c:extLst>
          </c:dPt>
          <c:dPt>
            <c:idx val="1"/>
            <c:bubble3D val="0"/>
            <c:spPr>
              <a:solidFill>
                <a:srgbClr val="41CEE2"/>
              </a:solidFill>
              <a:ln w="19050">
                <a:solidFill>
                  <a:schemeClr val="bg1"/>
                </a:solidFill>
              </a:ln>
              <a:effectLst/>
            </c:spPr>
            <c:extLst>
              <c:ext xmlns:c16="http://schemas.microsoft.com/office/drawing/2014/chart" uri="{C3380CC4-5D6E-409C-BE32-E72D297353CC}">
                <c16:uniqueId val="{00000002-F110-4C7E-8236-2FBE97D67F25}"/>
              </c:ext>
            </c:extLst>
          </c:dPt>
          <c:dPt>
            <c:idx val="2"/>
            <c:bubble3D val="0"/>
            <c:spPr>
              <a:solidFill>
                <a:srgbClr val="A2C239"/>
              </a:solidFill>
              <a:ln w="19050">
                <a:solidFill>
                  <a:schemeClr val="bg1"/>
                </a:solidFill>
              </a:ln>
              <a:effectLst/>
            </c:spPr>
            <c:extLst>
              <c:ext xmlns:c16="http://schemas.microsoft.com/office/drawing/2014/chart" uri="{C3380CC4-5D6E-409C-BE32-E72D297353CC}">
                <c16:uniqueId val="{00000003-F110-4C7E-8236-2FBE97D67F25}"/>
              </c:ext>
            </c:extLst>
          </c:dPt>
          <c:dPt>
            <c:idx val="3"/>
            <c:bubble3D val="0"/>
            <c:spPr>
              <a:solidFill>
                <a:srgbClr val="7AA0BC"/>
              </a:solidFill>
              <a:ln w="19050">
                <a:solidFill>
                  <a:schemeClr val="bg1"/>
                </a:solidFill>
              </a:ln>
              <a:effectLst/>
            </c:spPr>
            <c:extLst>
              <c:ext xmlns:c16="http://schemas.microsoft.com/office/drawing/2014/chart" uri="{C3380CC4-5D6E-409C-BE32-E72D297353CC}">
                <c16:uniqueId val="{00000004-F110-4C7E-8236-2FBE97D67F25}"/>
              </c:ext>
            </c:extLst>
          </c:dPt>
          <c:dPt>
            <c:idx val="4"/>
            <c:bubble3D val="0"/>
            <c:spPr>
              <a:solidFill>
                <a:srgbClr val="FFAB00"/>
              </a:solidFill>
              <a:ln w="19050">
                <a:solidFill>
                  <a:schemeClr val="bg1"/>
                </a:solidFill>
              </a:ln>
              <a:effectLst/>
            </c:spPr>
            <c:extLst>
              <c:ext xmlns:c16="http://schemas.microsoft.com/office/drawing/2014/chart" uri="{C3380CC4-5D6E-409C-BE32-E72D297353CC}">
                <c16:uniqueId val="{00000009-D7CF-4A0D-848A-268EC48E970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Barlow Black" panose="00000A00000000000000" pitchFamily="2"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4"/>
                <c:pt idx="0">
                  <c:v>1st Qtr</c:v>
                </c:pt>
                <c:pt idx="1">
                  <c:v>2nd Qtr</c:v>
                </c:pt>
                <c:pt idx="2">
                  <c:v>3rd Qtr</c:v>
                </c:pt>
                <c:pt idx="3">
                  <c:v>4th Qtr</c:v>
                </c:pt>
              </c:strCache>
            </c:strRef>
          </c:cat>
          <c:val>
            <c:numRef>
              <c:f>Sheet1!$B$2:$B$6</c:f>
              <c:numCache>
                <c:formatCode>0%</c:formatCode>
                <c:ptCount val="5"/>
                <c:pt idx="0">
                  <c:v>0.38</c:v>
                </c:pt>
                <c:pt idx="1">
                  <c:v>0.28000000000000003</c:v>
                </c:pt>
                <c:pt idx="2">
                  <c:v>0.16</c:v>
                </c:pt>
                <c:pt idx="3">
                  <c:v>0.13</c:v>
                </c:pt>
                <c:pt idx="4">
                  <c:v>0.05</c:v>
                </c:pt>
              </c:numCache>
            </c:numRef>
          </c:val>
          <c:extLst>
            <c:ext xmlns:c16="http://schemas.microsoft.com/office/drawing/2014/chart" uri="{C3380CC4-5D6E-409C-BE32-E72D297353CC}">
              <c16:uniqueId val="{00000000-F110-4C7E-8236-2FBE97D67F2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AEDAFD3-C6BB-4AAE-8C70-67989E9780A5}" type="datetimeFigureOut">
              <a:t>10/16/2025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3ED0415-93D5-4B04-9D52-52DF73BB6AEF}" type="slidenum">
              <a:t>‹#›</a:t>
            </a:fld>
            <a:endParaRPr lang="en-US"/>
          </a:p>
        </p:txBody>
      </p:sp>
    </p:spTree>
    <p:extLst>
      <p:ext uri="{BB962C8B-B14F-4D97-AF65-F5344CB8AC3E}">
        <p14:creationId xmlns:p14="http://schemas.microsoft.com/office/powerpoint/2010/main" val="2732662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290dc7cf5be_1_1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1" name="Google Shape;591;g290dc7cf5be_1_10: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a:buSzPts val="1100"/>
            </a:pPr>
            <a:r>
              <a:rPr lang="en"/>
              <a:t>We look forward to partnering. Social Media plug. Save the date July 28 to August 1. We will open registration Jan 2024. If you are interested in sponsoring please reach out to Dr. Kendra Sharp.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97a16d0ba3_4_2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297a16d0ba3_4_2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Tree>
    <p:extLst>
      <p:ext uri="{BB962C8B-B14F-4D97-AF65-F5344CB8AC3E}">
        <p14:creationId xmlns:p14="http://schemas.microsoft.com/office/powerpoint/2010/main" val="1574061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923ee789a1_2_15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6" name="Google Shape;316;g2923ee789a1_2_156: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a:buSzPts val="1100"/>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923ee789a1_2_104: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2923ee789a1_2_1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2909028f3e3_2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2" name="Google Shape;402;g2909028f3e3_2_0: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a:buSzPts val="1100"/>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2909028f3e3_0_25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2909028f3e3_0_25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297a16d0ba3_1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297a16d0ba3_1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923ee789a1_6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2923ee789a1_6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97a16d0ba3_1_19: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297a16d0ba3_1_1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297a16d0ba3_3_249: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297a16d0ba3_3_24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290dc7cf5be_1_1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1" name="Google Shape;591;g290dc7cf5be_1_10: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a:buSzPts val="1100"/>
            </a:pPr>
            <a:r>
              <a:rPr lang="en"/>
              <a:t>We look forward to partnering. Social Media plug. Save the date July 28 to August 1. We will open registration Jan 2024. If you are interested in sponsoring please reach out to Dr. Kendra Sharp.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a:extLst>
            <a:ext uri="{FF2B5EF4-FFF2-40B4-BE49-F238E27FC236}">
              <a16:creationId xmlns:a16="http://schemas.microsoft.com/office/drawing/2014/main" id="{2F4910D8-38C5-F323-E984-6C565B8DBE5F}"/>
            </a:ext>
          </a:extLst>
        </p:cNvPr>
        <p:cNvGrpSpPr/>
        <p:nvPr/>
      </p:nvGrpSpPr>
      <p:grpSpPr>
        <a:xfrm>
          <a:off x="0" y="0"/>
          <a:ext cx="0" cy="0"/>
          <a:chOff x="0" y="0"/>
          <a:chExt cx="0" cy="0"/>
        </a:xfrm>
      </p:grpSpPr>
      <p:sp>
        <p:nvSpPr>
          <p:cNvPr id="230" name="Google Shape;230;g297a16d0ba3_4_27:notes">
            <a:extLst>
              <a:ext uri="{FF2B5EF4-FFF2-40B4-BE49-F238E27FC236}">
                <a16:creationId xmlns:a16="http://schemas.microsoft.com/office/drawing/2014/main" id="{EB77C767-7865-0B10-66E5-1A9FEB601808}"/>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297a16d0ba3_4_27:notes">
            <a:extLst>
              <a:ext uri="{FF2B5EF4-FFF2-40B4-BE49-F238E27FC236}">
                <a16:creationId xmlns:a16="http://schemas.microsoft.com/office/drawing/2014/main" id="{4D55A76A-5F02-EA3D-FF89-C469023513AD}"/>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Tree>
    <p:extLst>
      <p:ext uri="{BB962C8B-B14F-4D97-AF65-F5344CB8AC3E}">
        <p14:creationId xmlns:p14="http://schemas.microsoft.com/office/powerpoint/2010/main" val="2308738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dd05a38515_0_45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g1dd05a38515_0_456: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a:buSzPts val="1100"/>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97a16d0ba3_4_2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297a16d0ba3_4_2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Tree>
    <p:extLst>
      <p:ext uri="{BB962C8B-B14F-4D97-AF65-F5344CB8AC3E}">
        <p14:creationId xmlns:p14="http://schemas.microsoft.com/office/powerpoint/2010/main" val="3907952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924275a6da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4" name="Google Shape;234;g2924275a6da_0_0: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a:buSzPts val="1100"/>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97a16d0ba3_4_6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6" name="Google Shape;246;g297a16d0ba3_4_65: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a:buSzPts val="1100"/>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923ee789a1_2_1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9" name="Google Shape;259;g2923ee789a1_2_119: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a:buSzPts val="1100"/>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923ee789a1_2_47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2923ee789a1_2_47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923ee789a1_2_13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0" name="Google Shape;290;g2923ee789a1_2_138: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a:buSzPts val="1100"/>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7"/>
        <p:cNvGrpSpPr/>
        <p:nvPr/>
      </p:nvGrpSpPr>
      <p:grpSpPr>
        <a:xfrm>
          <a:off x="0" y="0"/>
          <a:ext cx="0" cy="0"/>
          <a:chOff x="0" y="0"/>
          <a:chExt cx="0" cy="0"/>
        </a:xfrm>
      </p:grpSpPr>
      <p:sp>
        <p:nvSpPr>
          <p:cNvPr id="138" name="Google Shape;138;p36"/>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609585" lvl="0" indent="-304792" algn="l" rtl="0">
              <a:lnSpc>
                <a:spcPct val="100000"/>
              </a:lnSpc>
              <a:spcBef>
                <a:spcPts val="0"/>
              </a:spcBef>
              <a:spcAft>
                <a:spcPts val="0"/>
              </a:spcAft>
              <a:buSzPts val="1800"/>
              <a:buNone/>
              <a:defRPr/>
            </a:lvl1pPr>
          </a:lstStyle>
          <a:p>
            <a:endParaRPr/>
          </a:p>
        </p:txBody>
      </p:sp>
      <p:sp>
        <p:nvSpPr>
          <p:cNvPr id="139" name="Google Shape;139;p3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18914504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3"/>
        <p:cNvGrpSpPr/>
        <p:nvPr/>
      </p:nvGrpSpPr>
      <p:grpSpPr>
        <a:xfrm>
          <a:off x="0" y="0"/>
          <a:ext cx="0" cy="0"/>
          <a:chOff x="0" y="0"/>
          <a:chExt cx="0" cy="0"/>
        </a:xfrm>
      </p:grpSpPr>
      <p:sp>
        <p:nvSpPr>
          <p:cNvPr id="104" name="Google Shape;104;p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05" name="Google Shape;105;p27"/>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57189" algn="l" rtl="0">
              <a:lnSpc>
                <a:spcPct val="115000"/>
              </a:lnSpc>
              <a:spcBef>
                <a:spcPts val="0"/>
              </a:spcBef>
              <a:spcAft>
                <a:spcPts val="0"/>
              </a:spcAft>
              <a:buSzPts val="1800"/>
              <a:buChar char="●"/>
              <a:defRPr/>
            </a:lvl1pPr>
            <a:lvl2pPr marL="1219170" lvl="1" indent="-423323" algn="l" rtl="0">
              <a:lnSpc>
                <a:spcPct val="115000"/>
              </a:lnSpc>
              <a:spcBef>
                <a:spcPts val="0"/>
              </a:spcBef>
              <a:spcAft>
                <a:spcPts val="0"/>
              </a:spcAft>
              <a:buSzPts val="1400"/>
              <a:buChar char="○"/>
              <a:defRPr/>
            </a:lvl2pPr>
            <a:lvl3pPr marL="1828754" lvl="2" indent="-423323" algn="l" rtl="0">
              <a:lnSpc>
                <a:spcPct val="115000"/>
              </a:lnSpc>
              <a:spcBef>
                <a:spcPts val="0"/>
              </a:spcBef>
              <a:spcAft>
                <a:spcPts val="0"/>
              </a:spcAft>
              <a:buSzPts val="1400"/>
              <a:buChar char="■"/>
              <a:defRPr/>
            </a:lvl3pPr>
            <a:lvl4pPr marL="2438339" lvl="3" indent="-423323" algn="l" rtl="0">
              <a:lnSpc>
                <a:spcPct val="115000"/>
              </a:lnSpc>
              <a:spcBef>
                <a:spcPts val="0"/>
              </a:spcBef>
              <a:spcAft>
                <a:spcPts val="0"/>
              </a:spcAft>
              <a:buSzPts val="1400"/>
              <a:buChar char="●"/>
              <a:defRPr/>
            </a:lvl4pPr>
            <a:lvl5pPr marL="3047924" lvl="4" indent="-423323" algn="l" rtl="0">
              <a:lnSpc>
                <a:spcPct val="115000"/>
              </a:lnSpc>
              <a:spcBef>
                <a:spcPts val="0"/>
              </a:spcBef>
              <a:spcAft>
                <a:spcPts val="0"/>
              </a:spcAft>
              <a:buSzPts val="1400"/>
              <a:buChar char="○"/>
              <a:defRPr/>
            </a:lvl5pPr>
            <a:lvl6pPr marL="3657509" lvl="5" indent="-423323" algn="l" rtl="0">
              <a:lnSpc>
                <a:spcPct val="115000"/>
              </a:lnSpc>
              <a:spcBef>
                <a:spcPts val="0"/>
              </a:spcBef>
              <a:spcAft>
                <a:spcPts val="0"/>
              </a:spcAft>
              <a:buSzPts val="1400"/>
              <a:buChar char="■"/>
              <a:defRPr/>
            </a:lvl6pPr>
            <a:lvl7pPr marL="4267093" lvl="6" indent="-423323" algn="l" rtl="0">
              <a:lnSpc>
                <a:spcPct val="115000"/>
              </a:lnSpc>
              <a:spcBef>
                <a:spcPts val="0"/>
              </a:spcBef>
              <a:spcAft>
                <a:spcPts val="0"/>
              </a:spcAft>
              <a:buSzPts val="1400"/>
              <a:buChar char="●"/>
              <a:defRPr/>
            </a:lvl7pPr>
            <a:lvl8pPr marL="4876678" lvl="7" indent="-423323" algn="l" rtl="0">
              <a:lnSpc>
                <a:spcPct val="115000"/>
              </a:lnSpc>
              <a:spcBef>
                <a:spcPts val="0"/>
              </a:spcBef>
              <a:spcAft>
                <a:spcPts val="0"/>
              </a:spcAft>
              <a:buSzPts val="1400"/>
              <a:buChar char="○"/>
              <a:defRPr/>
            </a:lvl8pPr>
            <a:lvl9pPr marL="5486263" lvl="8" indent="-423323" algn="l" rtl="0">
              <a:lnSpc>
                <a:spcPct val="115000"/>
              </a:lnSpc>
              <a:spcBef>
                <a:spcPts val="0"/>
              </a:spcBef>
              <a:spcAft>
                <a:spcPts val="0"/>
              </a:spcAft>
              <a:buSzPts val="1400"/>
              <a:buChar char="■"/>
              <a:defRPr/>
            </a:lvl9pPr>
          </a:lstStyle>
          <a:p>
            <a:endParaRPr/>
          </a:p>
        </p:txBody>
      </p:sp>
      <p:sp>
        <p:nvSpPr>
          <p:cNvPr id="106" name="Google Shape;106;p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10567547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3"/>
        <p:cNvGrpSpPr/>
        <p:nvPr/>
      </p:nvGrpSpPr>
      <p:grpSpPr>
        <a:xfrm>
          <a:off x="0" y="0"/>
          <a:ext cx="0" cy="0"/>
          <a:chOff x="0" y="0"/>
          <a:chExt cx="0" cy="0"/>
        </a:xfrm>
      </p:grpSpPr>
      <p:sp>
        <p:nvSpPr>
          <p:cNvPr id="104" name="Google Shape;104;p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05" name="Google Shape;105;p27"/>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57189" algn="l" rtl="0">
              <a:lnSpc>
                <a:spcPct val="115000"/>
              </a:lnSpc>
              <a:spcBef>
                <a:spcPts val="0"/>
              </a:spcBef>
              <a:spcAft>
                <a:spcPts val="0"/>
              </a:spcAft>
              <a:buSzPts val="1800"/>
              <a:buChar char="●"/>
              <a:defRPr/>
            </a:lvl1pPr>
            <a:lvl2pPr marL="1219170" lvl="1" indent="-423323" algn="l" rtl="0">
              <a:lnSpc>
                <a:spcPct val="115000"/>
              </a:lnSpc>
              <a:spcBef>
                <a:spcPts val="0"/>
              </a:spcBef>
              <a:spcAft>
                <a:spcPts val="0"/>
              </a:spcAft>
              <a:buSzPts val="1400"/>
              <a:buChar char="○"/>
              <a:defRPr/>
            </a:lvl2pPr>
            <a:lvl3pPr marL="1828754" lvl="2" indent="-423323" algn="l" rtl="0">
              <a:lnSpc>
                <a:spcPct val="115000"/>
              </a:lnSpc>
              <a:spcBef>
                <a:spcPts val="0"/>
              </a:spcBef>
              <a:spcAft>
                <a:spcPts val="0"/>
              </a:spcAft>
              <a:buSzPts val="1400"/>
              <a:buChar char="■"/>
              <a:defRPr/>
            </a:lvl3pPr>
            <a:lvl4pPr marL="2438339" lvl="3" indent="-423323" algn="l" rtl="0">
              <a:lnSpc>
                <a:spcPct val="115000"/>
              </a:lnSpc>
              <a:spcBef>
                <a:spcPts val="0"/>
              </a:spcBef>
              <a:spcAft>
                <a:spcPts val="0"/>
              </a:spcAft>
              <a:buSzPts val="1400"/>
              <a:buChar char="●"/>
              <a:defRPr/>
            </a:lvl4pPr>
            <a:lvl5pPr marL="3047924" lvl="4" indent="-423323" algn="l" rtl="0">
              <a:lnSpc>
                <a:spcPct val="115000"/>
              </a:lnSpc>
              <a:spcBef>
                <a:spcPts val="0"/>
              </a:spcBef>
              <a:spcAft>
                <a:spcPts val="0"/>
              </a:spcAft>
              <a:buSzPts val="1400"/>
              <a:buChar char="○"/>
              <a:defRPr/>
            </a:lvl5pPr>
            <a:lvl6pPr marL="3657509" lvl="5" indent="-423323" algn="l" rtl="0">
              <a:lnSpc>
                <a:spcPct val="115000"/>
              </a:lnSpc>
              <a:spcBef>
                <a:spcPts val="0"/>
              </a:spcBef>
              <a:spcAft>
                <a:spcPts val="0"/>
              </a:spcAft>
              <a:buSzPts val="1400"/>
              <a:buChar char="■"/>
              <a:defRPr/>
            </a:lvl6pPr>
            <a:lvl7pPr marL="4267093" lvl="6" indent="-423323" algn="l" rtl="0">
              <a:lnSpc>
                <a:spcPct val="115000"/>
              </a:lnSpc>
              <a:spcBef>
                <a:spcPts val="0"/>
              </a:spcBef>
              <a:spcAft>
                <a:spcPts val="0"/>
              </a:spcAft>
              <a:buSzPts val="1400"/>
              <a:buChar char="●"/>
              <a:defRPr/>
            </a:lvl7pPr>
            <a:lvl8pPr marL="4876678" lvl="7" indent="-423323" algn="l" rtl="0">
              <a:lnSpc>
                <a:spcPct val="115000"/>
              </a:lnSpc>
              <a:spcBef>
                <a:spcPts val="0"/>
              </a:spcBef>
              <a:spcAft>
                <a:spcPts val="0"/>
              </a:spcAft>
              <a:buSzPts val="1400"/>
              <a:buChar char="○"/>
              <a:defRPr/>
            </a:lvl8pPr>
            <a:lvl9pPr marL="5486263" lvl="8" indent="-423323" algn="l" rtl="0">
              <a:lnSpc>
                <a:spcPct val="115000"/>
              </a:lnSpc>
              <a:spcBef>
                <a:spcPts val="0"/>
              </a:spcBef>
              <a:spcAft>
                <a:spcPts val="0"/>
              </a:spcAft>
              <a:buSzPts val="1400"/>
              <a:buChar char="■"/>
              <a:defRPr/>
            </a:lvl9pPr>
          </a:lstStyle>
          <a:p>
            <a:endParaRPr/>
          </a:p>
        </p:txBody>
      </p:sp>
      <p:sp>
        <p:nvSpPr>
          <p:cNvPr id="106" name="Google Shape;106;p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505068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7"/>
        <p:cNvGrpSpPr/>
        <p:nvPr/>
      </p:nvGrpSpPr>
      <p:grpSpPr>
        <a:xfrm>
          <a:off x="0" y="0"/>
          <a:ext cx="0" cy="0"/>
          <a:chOff x="0" y="0"/>
          <a:chExt cx="0" cy="0"/>
        </a:xfrm>
      </p:grpSpPr>
      <p:sp>
        <p:nvSpPr>
          <p:cNvPr id="108" name="Google Shape;108;p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16901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09"/>
        <p:cNvGrpSpPr/>
        <p:nvPr/>
      </p:nvGrpSpPr>
      <p:grpSpPr>
        <a:xfrm>
          <a:off x="0" y="0"/>
          <a:ext cx="0" cy="0"/>
          <a:chOff x="0" y="0"/>
          <a:chExt cx="0" cy="0"/>
        </a:xfrm>
      </p:grpSpPr>
      <p:sp>
        <p:nvSpPr>
          <p:cNvPr id="110" name="Google Shape;110;p29"/>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5200"/>
              <a:buNone/>
              <a:defRPr sz="6933"/>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endParaRPr/>
          </a:p>
        </p:txBody>
      </p:sp>
      <p:sp>
        <p:nvSpPr>
          <p:cNvPr id="111" name="Google Shape;111;p29"/>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2" name="Google Shape;112;p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41932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3"/>
        <p:cNvGrpSpPr/>
        <p:nvPr/>
      </p:nvGrpSpPr>
      <p:grpSpPr>
        <a:xfrm>
          <a:off x="0" y="0"/>
          <a:ext cx="0" cy="0"/>
          <a:chOff x="0" y="0"/>
          <a:chExt cx="0" cy="0"/>
        </a:xfrm>
      </p:grpSpPr>
      <p:sp>
        <p:nvSpPr>
          <p:cNvPr id="114" name="Google Shape;114;p30"/>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rmAutofit/>
          </a:bodyPr>
          <a:lstStyle>
            <a:lvl1pPr lvl="0" algn="ctr" rtl="0">
              <a:lnSpc>
                <a:spcPct val="100000"/>
              </a:lnSpc>
              <a:spcBef>
                <a:spcPts val="0"/>
              </a:spcBef>
              <a:spcAft>
                <a:spcPts val="0"/>
              </a:spcAft>
              <a:buSzPts val="3600"/>
              <a:buNone/>
              <a:defRPr sz="4800"/>
            </a:lvl1pPr>
            <a:lvl2pPr lvl="1" algn="ctr" rtl="0">
              <a:lnSpc>
                <a:spcPct val="100000"/>
              </a:lnSpc>
              <a:spcBef>
                <a:spcPts val="0"/>
              </a:spcBef>
              <a:spcAft>
                <a:spcPts val="0"/>
              </a:spcAft>
              <a:buSzPts val="3600"/>
              <a:buNone/>
              <a:defRPr sz="4800"/>
            </a:lvl2pPr>
            <a:lvl3pPr lvl="2" algn="ctr" rtl="0">
              <a:lnSpc>
                <a:spcPct val="100000"/>
              </a:lnSpc>
              <a:spcBef>
                <a:spcPts val="0"/>
              </a:spcBef>
              <a:spcAft>
                <a:spcPts val="0"/>
              </a:spcAft>
              <a:buSzPts val="3600"/>
              <a:buNone/>
              <a:defRPr sz="4800"/>
            </a:lvl3pPr>
            <a:lvl4pPr lvl="3" algn="ctr" rtl="0">
              <a:lnSpc>
                <a:spcPct val="100000"/>
              </a:lnSpc>
              <a:spcBef>
                <a:spcPts val="0"/>
              </a:spcBef>
              <a:spcAft>
                <a:spcPts val="0"/>
              </a:spcAft>
              <a:buSzPts val="3600"/>
              <a:buNone/>
              <a:defRPr sz="4800"/>
            </a:lvl4pPr>
            <a:lvl5pPr lvl="4" algn="ctr" rtl="0">
              <a:lnSpc>
                <a:spcPct val="100000"/>
              </a:lnSpc>
              <a:spcBef>
                <a:spcPts val="0"/>
              </a:spcBef>
              <a:spcAft>
                <a:spcPts val="0"/>
              </a:spcAft>
              <a:buSzPts val="3600"/>
              <a:buNone/>
              <a:defRPr sz="4800"/>
            </a:lvl5pPr>
            <a:lvl6pPr lvl="5" algn="ctr" rtl="0">
              <a:lnSpc>
                <a:spcPct val="100000"/>
              </a:lnSpc>
              <a:spcBef>
                <a:spcPts val="0"/>
              </a:spcBef>
              <a:spcAft>
                <a:spcPts val="0"/>
              </a:spcAft>
              <a:buSzPts val="3600"/>
              <a:buNone/>
              <a:defRPr sz="4800"/>
            </a:lvl6pPr>
            <a:lvl7pPr lvl="6" algn="ctr" rtl="0">
              <a:lnSpc>
                <a:spcPct val="100000"/>
              </a:lnSpc>
              <a:spcBef>
                <a:spcPts val="0"/>
              </a:spcBef>
              <a:spcAft>
                <a:spcPts val="0"/>
              </a:spcAft>
              <a:buSzPts val="3600"/>
              <a:buNone/>
              <a:defRPr sz="4800"/>
            </a:lvl7pPr>
            <a:lvl8pPr lvl="7" algn="ctr" rtl="0">
              <a:lnSpc>
                <a:spcPct val="100000"/>
              </a:lnSpc>
              <a:spcBef>
                <a:spcPts val="0"/>
              </a:spcBef>
              <a:spcAft>
                <a:spcPts val="0"/>
              </a:spcAft>
              <a:buSzPts val="3600"/>
              <a:buNone/>
              <a:defRPr sz="4800"/>
            </a:lvl8pPr>
            <a:lvl9pPr lvl="8" algn="ctr" rtl="0">
              <a:lnSpc>
                <a:spcPct val="100000"/>
              </a:lnSpc>
              <a:spcBef>
                <a:spcPts val="0"/>
              </a:spcBef>
              <a:spcAft>
                <a:spcPts val="0"/>
              </a:spcAft>
              <a:buSzPts val="3600"/>
              <a:buNone/>
              <a:defRPr sz="4800"/>
            </a:lvl9pPr>
          </a:lstStyle>
          <a:p>
            <a:endParaRPr/>
          </a:p>
        </p:txBody>
      </p:sp>
      <p:sp>
        <p:nvSpPr>
          <p:cNvPr id="115" name="Google Shape;115;p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171178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3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18" name="Google Shape;118;p31"/>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rtl="0">
              <a:lnSpc>
                <a:spcPct val="115000"/>
              </a:lnSpc>
              <a:spcBef>
                <a:spcPts val="0"/>
              </a:spcBef>
              <a:spcAft>
                <a:spcPts val="0"/>
              </a:spcAft>
              <a:buSzPts val="1400"/>
              <a:buChar char="●"/>
              <a:defRPr sz="1867"/>
            </a:lvl1pPr>
            <a:lvl2pPr marL="1219170" lvl="1" indent="-406390" algn="l" rtl="0">
              <a:lnSpc>
                <a:spcPct val="115000"/>
              </a:lnSpc>
              <a:spcBef>
                <a:spcPts val="0"/>
              </a:spcBef>
              <a:spcAft>
                <a:spcPts val="0"/>
              </a:spcAft>
              <a:buSzPts val="1200"/>
              <a:buChar char="○"/>
              <a:defRPr sz="1600"/>
            </a:lvl2pPr>
            <a:lvl3pPr marL="1828754" lvl="2" indent="-406390" algn="l" rtl="0">
              <a:lnSpc>
                <a:spcPct val="115000"/>
              </a:lnSpc>
              <a:spcBef>
                <a:spcPts val="0"/>
              </a:spcBef>
              <a:spcAft>
                <a:spcPts val="0"/>
              </a:spcAft>
              <a:buSzPts val="1200"/>
              <a:buChar char="■"/>
              <a:defRPr sz="1600"/>
            </a:lvl3pPr>
            <a:lvl4pPr marL="2438339" lvl="3" indent="-406390" algn="l" rtl="0">
              <a:lnSpc>
                <a:spcPct val="115000"/>
              </a:lnSpc>
              <a:spcBef>
                <a:spcPts val="0"/>
              </a:spcBef>
              <a:spcAft>
                <a:spcPts val="0"/>
              </a:spcAft>
              <a:buSzPts val="1200"/>
              <a:buChar char="●"/>
              <a:defRPr sz="1600"/>
            </a:lvl4pPr>
            <a:lvl5pPr marL="3047924" lvl="4" indent="-406390" algn="l" rtl="0">
              <a:lnSpc>
                <a:spcPct val="115000"/>
              </a:lnSpc>
              <a:spcBef>
                <a:spcPts val="0"/>
              </a:spcBef>
              <a:spcAft>
                <a:spcPts val="0"/>
              </a:spcAft>
              <a:buSzPts val="1200"/>
              <a:buChar char="○"/>
              <a:defRPr sz="1600"/>
            </a:lvl5pPr>
            <a:lvl6pPr marL="3657509" lvl="5" indent="-406390" algn="l" rtl="0">
              <a:lnSpc>
                <a:spcPct val="115000"/>
              </a:lnSpc>
              <a:spcBef>
                <a:spcPts val="0"/>
              </a:spcBef>
              <a:spcAft>
                <a:spcPts val="0"/>
              </a:spcAft>
              <a:buSzPts val="1200"/>
              <a:buChar char="■"/>
              <a:defRPr sz="1600"/>
            </a:lvl6pPr>
            <a:lvl7pPr marL="4267093" lvl="6" indent="-406390" algn="l" rtl="0">
              <a:lnSpc>
                <a:spcPct val="115000"/>
              </a:lnSpc>
              <a:spcBef>
                <a:spcPts val="0"/>
              </a:spcBef>
              <a:spcAft>
                <a:spcPts val="0"/>
              </a:spcAft>
              <a:buSzPts val="1200"/>
              <a:buChar char="●"/>
              <a:defRPr sz="1600"/>
            </a:lvl7pPr>
            <a:lvl8pPr marL="4876678" lvl="7" indent="-406390" algn="l" rtl="0">
              <a:lnSpc>
                <a:spcPct val="115000"/>
              </a:lnSpc>
              <a:spcBef>
                <a:spcPts val="0"/>
              </a:spcBef>
              <a:spcAft>
                <a:spcPts val="0"/>
              </a:spcAft>
              <a:buSzPts val="1200"/>
              <a:buChar char="○"/>
              <a:defRPr sz="1600"/>
            </a:lvl8pPr>
            <a:lvl9pPr marL="5486263" lvl="8" indent="-406390" algn="l" rtl="0">
              <a:lnSpc>
                <a:spcPct val="115000"/>
              </a:lnSpc>
              <a:spcBef>
                <a:spcPts val="0"/>
              </a:spcBef>
              <a:spcAft>
                <a:spcPts val="0"/>
              </a:spcAft>
              <a:buSzPts val="1200"/>
              <a:buChar char="■"/>
              <a:defRPr sz="1600"/>
            </a:lvl9pPr>
          </a:lstStyle>
          <a:p>
            <a:endParaRPr/>
          </a:p>
        </p:txBody>
      </p:sp>
      <p:sp>
        <p:nvSpPr>
          <p:cNvPr id="119" name="Google Shape;119;p31"/>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rtl="0">
              <a:lnSpc>
                <a:spcPct val="115000"/>
              </a:lnSpc>
              <a:spcBef>
                <a:spcPts val="0"/>
              </a:spcBef>
              <a:spcAft>
                <a:spcPts val="0"/>
              </a:spcAft>
              <a:buSzPts val="1400"/>
              <a:buChar char="●"/>
              <a:defRPr sz="1867"/>
            </a:lvl1pPr>
            <a:lvl2pPr marL="1219170" lvl="1" indent="-406390" algn="l" rtl="0">
              <a:lnSpc>
                <a:spcPct val="115000"/>
              </a:lnSpc>
              <a:spcBef>
                <a:spcPts val="0"/>
              </a:spcBef>
              <a:spcAft>
                <a:spcPts val="0"/>
              </a:spcAft>
              <a:buSzPts val="1200"/>
              <a:buChar char="○"/>
              <a:defRPr sz="1600"/>
            </a:lvl2pPr>
            <a:lvl3pPr marL="1828754" lvl="2" indent="-406390" algn="l" rtl="0">
              <a:lnSpc>
                <a:spcPct val="115000"/>
              </a:lnSpc>
              <a:spcBef>
                <a:spcPts val="0"/>
              </a:spcBef>
              <a:spcAft>
                <a:spcPts val="0"/>
              </a:spcAft>
              <a:buSzPts val="1200"/>
              <a:buChar char="■"/>
              <a:defRPr sz="1600"/>
            </a:lvl3pPr>
            <a:lvl4pPr marL="2438339" lvl="3" indent="-406390" algn="l" rtl="0">
              <a:lnSpc>
                <a:spcPct val="115000"/>
              </a:lnSpc>
              <a:spcBef>
                <a:spcPts val="0"/>
              </a:spcBef>
              <a:spcAft>
                <a:spcPts val="0"/>
              </a:spcAft>
              <a:buSzPts val="1200"/>
              <a:buChar char="●"/>
              <a:defRPr sz="1600"/>
            </a:lvl4pPr>
            <a:lvl5pPr marL="3047924" lvl="4" indent="-406390" algn="l" rtl="0">
              <a:lnSpc>
                <a:spcPct val="115000"/>
              </a:lnSpc>
              <a:spcBef>
                <a:spcPts val="0"/>
              </a:spcBef>
              <a:spcAft>
                <a:spcPts val="0"/>
              </a:spcAft>
              <a:buSzPts val="1200"/>
              <a:buChar char="○"/>
              <a:defRPr sz="1600"/>
            </a:lvl5pPr>
            <a:lvl6pPr marL="3657509" lvl="5" indent="-406390" algn="l" rtl="0">
              <a:lnSpc>
                <a:spcPct val="115000"/>
              </a:lnSpc>
              <a:spcBef>
                <a:spcPts val="0"/>
              </a:spcBef>
              <a:spcAft>
                <a:spcPts val="0"/>
              </a:spcAft>
              <a:buSzPts val="1200"/>
              <a:buChar char="■"/>
              <a:defRPr sz="1600"/>
            </a:lvl6pPr>
            <a:lvl7pPr marL="4267093" lvl="6" indent="-406390" algn="l" rtl="0">
              <a:lnSpc>
                <a:spcPct val="115000"/>
              </a:lnSpc>
              <a:spcBef>
                <a:spcPts val="0"/>
              </a:spcBef>
              <a:spcAft>
                <a:spcPts val="0"/>
              </a:spcAft>
              <a:buSzPts val="1200"/>
              <a:buChar char="●"/>
              <a:defRPr sz="1600"/>
            </a:lvl7pPr>
            <a:lvl8pPr marL="4876678" lvl="7" indent="-406390" algn="l" rtl="0">
              <a:lnSpc>
                <a:spcPct val="115000"/>
              </a:lnSpc>
              <a:spcBef>
                <a:spcPts val="0"/>
              </a:spcBef>
              <a:spcAft>
                <a:spcPts val="0"/>
              </a:spcAft>
              <a:buSzPts val="1200"/>
              <a:buChar char="○"/>
              <a:defRPr sz="1600"/>
            </a:lvl8pPr>
            <a:lvl9pPr marL="5486263" lvl="8" indent="-406390" algn="l" rtl="0">
              <a:lnSpc>
                <a:spcPct val="115000"/>
              </a:lnSpc>
              <a:spcBef>
                <a:spcPts val="0"/>
              </a:spcBef>
              <a:spcAft>
                <a:spcPts val="0"/>
              </a:spcAft>
              <a:buSzPts val="1200"/>
              <a:buChar char="■"/>
              <a:defRPr sz="1600"/>
            </a:lvl9pPr>
          </a:lstStyle>
          <a:p>
            <a:endParaRPr/>
          </a:p>
        </p:txBody>
      </p:sp>
      <p:sp>
        <p:nvSpPr>
          <p:cNvPr id="120" name="Google Shape;120;p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476961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sp>
        <p:nvSpPr>
          <p:cNvPr id="122" name="Google Shape;122;p3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23" name="Google Shape;123;p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48923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4"/>
        <p:cNvGrpSpPr/>
        <p:nvPr/>
      </p:nvGrpSpPr>
      <p:grpSpPr>
        <a:xfrm>
          <a:off x="0" y="0"/>
          <a:ext cx="0" cy="0"/>
          <a:chOff x="0" y="0"/>
          <a:chExt cx="0" cy="0"/>
        </a:xfrm>
      </p:grpSpPr>
      <p:sp>
        <p:nvSpPr>
          <p:cNvPr id="125" name="Google Shape;125;p33"/>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SzPts val="2400"/>
              <a:buNone/>
              <a:defRPr sz="3200"/>
            </a:lvl1pPr>
            <a:lvl2pPr lvl="1" algn="l" rtl="0">
              <a:lnSpc>
                <a:spcPct val="100000"/>
              </a:lnSpc>
              <a:spcBef>
                <a:spcPts val="0"/>
              </a:spcBef>
              <a:spcAft>
                <a:spcPts val="0"/>
              </a:spcAft>
              <a:buSzPts val="2400"/>
              <a:buNone/>
              <a:defRPr sz="3200"/>
            </a:lvl2pPr>
            <a:lvl3pPr lvl="2" algn="l" rtl="0">
              <a:lnSpc>
                <a:spcPct val="100000"/>
              </a:lnSpc>
              <a:spcBef>
                <a:spcPts val="0"/>
              </a:spcBef>
              <a:spcAft>
                <a:spcPts val="0"/>
              </a:spcAft>
              <a:buSzPts val="2400"/>
              <a:buNone/>
              <a:defRPr sz="3200"/>
            </a:lvl3pPr>
            <a:lvl4pPr lvl="3" algn="l" rtl="0">
              <a:lnSpc>
                <a:spcPct val="100000"/>
              </a:lnSpc>
              <a:spcBef>
                <a:spcPts val="0"/>
              </a:spcBef>
              <a:spcAft>
                <a:spcPts val="0"/>
              </a:spcAft>
              <a:buSzPts val="2400"/>
              <a:buNone/>
              <a:defRPr sz="3200"/>
            </a:lvl4pPr>
            <a:lvl5pPr lvl="4" algn="l" rtl="0">
              <a:lnSpc>
                <a:spcPct val="100000"/>
              </a:lnSpc>
              <a:spcBef>
                <a:spcPts val="0"/>
              </a:spcBef>
              <a:spcAft>
                <a:spcPts val="0"/>
              </a:spcAft>
              <a:buSzPts val="2400"/>
              <a:buNone/>
              <a:defRPr sz="3200"/>
            </a:lvl5pPr>
            <a:lvl6pPr lvl="5" algn="l" rtl="0">
              <a:lnSpc>
                <a:spcPct val="100000"/>
              </a:lnSpc>
              <a:spcBef>
                <a:spcPts val="0"/>
              </a:spcBef>
              <a:spcAft>
                <a:spcPts val="0"/>
              </a:spcAft>
              <a:buSzPts val="2400"/>
              <a:buNone/>
              <a:defRPr sz="3200"/>
            </a:lvl6pPr>
            <a:lvl7pPr lvl="6" algn="l" rtl="0">
              <a:lnSpc>
                <a:spcPct val="100000"/>
              </a:lnSpc>
              <a:spcBef>
                <a:spcPts val="0"/>
              </a:spcBef>
              <a:spcAft>
                <a:spcPts val="0"/>
              </a:spcAft>
              <a:buSzPts val="2400"/>
              <a:buNone/>
              <a:defRPr sz="3200"/>
            </a:lvl7pPr>
            <a:lvl8pPr lvl="7" algn="l" rtl="0">
              <a:lnSpc>
                <a:spcPct val="100000"/>
              </a:lnSpc>
              <a:spcBef>
                <a:spcPts val="0"/>
              </a:spcBef>
              <a:spcAft>
                <a:spcPts val="0"/>
              </a:spcAft>
              <a:buSzPts val="2400"/>
              <a:buNone/>
              <a:defRPr sz="3200"/>
            </a:lvl8pPr>
            <a:lvl9pPr lvl="8" algn="l" rtl="0">
              <a:lnSpc>
                <a:spcPct val="100000"/>
              </a:lnSpc>
              <a:spcBef>
                <a:spcPts val="0"/>
              </a:spcBef>
              <a:spcAft>
                <a:spcPts val="0"/>
              </a:spcAft>
              <a:buSzPts val="2400"/>
              <a:buNone/>
              <a:defRPr sz="3200"/>
            </a:lvl9pPr>
          </a:lstStyle>
          <a:p>
            <a:endParaRPr/>
          </a:p>
        </p:txBody>
      </p:sp>
      <p:sp>
        <p:nvSpPr>
          <p:cNvPr id="126" name="Google Shape;126;p33"/>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rmAutofit/>
          </a:bodyPr>
          <a:lstStyle>
            <a:lvl1pPr marL="609585" lvl="0" indent="-406390" algn="l" rtl="0">
              <a:lnSpc>
                <a:spcPct val="115000"/>
              </a:lnSpc>
              <a:spcBef>
                <a:spcPts val="0"/>
              </a:spcBef>
              <a:spcAft>
                <a:spcPts val="0"/>
              </a:spcAft>
              <a:buSzPts val="1200"/>
              <a:buChar char="●"/>
              <a:defRPr sz="1600"/>
            </a:lvl1pPr>
            <a:lvl2pPr marL="1219170" lvl="1" indent="-406390" algn="l" rtl="0">
              <a:lnSpc>
                <a:spcPct val="115000"/>
              </a:lnSpc>
              <a:spcBef>
                <a:spcPts val="0"/>
              </a:spcBef>
              <a:spcAft>
                <a:spcPts val="0"/>
              </a:spcAft>
              <a:buSzPts val="1200"/>
              <a:buChar char="○"/>
              <a:defRPr sz="1600"/>
            </a:lvl2pPr>
            <a:lvl3pPr marL="1828754" lvl="2" indent="-406390" algn="l" rtl="0">
              <a:lnSpc>
                <a:spcPct val="115000"/>
              </a:lnSpc>
              <a:spcBef>
                <a:spcPts val="0"/>
              </a:spcBef>
              <a:spcAft>
                <a:spcPts val="0"/>
              </a:spcAft>
              <a:buSzPts val="1200"/>
              <a:buChar char="■"/>
              <a:defRPr sz="1600"/>
            </a:lvl3pPr>
            <a:lvl4pPr marL="2438339" lvl="3" indent="-406390" algn="l" rtl="0">
              <a:lnSpc>
                <a:spcPct val="115000"/>
              </a:lnSpc>
              <a:spcBef>
                <a:spcPts val="0"/>
              </a:spcBef>
              <a:spcAft>
                <a:spcPts val="0"/>
              </a:spcAft>
              <a:buSzPts val="1200"/>
              <a:buChar char="●"/>
              <a:defRPr sz="1600"/>
            </a:lvl4pPr>
            <a:lvl5pPr marL="3047924" lvl="4" indent="-406390" algn="l" rtl="0">
              <a:lnSpc>
                <a:spcPct val="115000"/>
              </a:lnSpc>
              <a:spcBef>
                <a:spcPts val="0"/>
              </a:spcBef>
              <a:spcAft>
                <a:spcPts val="0"/>
              </a:spcAft>
              <a:buSzPts val="1200"/>
              <a:buChar char="○"/>
              <a:defRPr sz="1600"/>
            </a:lvl5pPr>
            <a:lvl6pPr marL="3657509" lvl="5" indent="-406390" algn="l" rtl="0">
              <a:lnSpc>
                <a:spcPct val="115000"/>
              </a:lnSpc>
              <a:spcBef>
                <a:spcPts val="0"/>
              </a:spcBef>
              <a:spcAft>
                <a:spcPts val="0"/>
              </a:spcAft>
              <a:buSzPts val="1200"/>
              <a:buChar char="■"/>
              <a:defRPr sz="1600"/>
            </a:lvl6pPr>
            <a:lvl7pPr marL="4267093" lvl="6" indent="-406390" algn="l" rtl="0">
              <a:lnSpc>
                <a:spcPct val="115000"/>
              </a:lnSpc>
              <a:spcBef>
                <a:spcPts val="0"/>
              </a:spcBef>
              <a:spcAft>
                <a:spcPts val="0"/>
              </a:spcAft>
              <a:buSzPts val="1200"/>
              <a:buChar char="●"/>
              <a:defRPr sz="1600"/>
            </a:lvl7pPr>
            <a:lvl8pPr marL="4876678" lvl="7" indent="-406390" algn="l" rtl="0">
              <a:lnSpc>
                <a:spcPct val="115000"/>
              </a:lnSpc>
              <a:spcBef>
                <a:spcPts val="0"/>
              </a:spcBef>
              <a:spcAft>
                <a:spcPts val="0"/>
              </a:spcAft>
              <a:buSzPts val="1200"/>
              <a:buChar char="○"/>
              <a:defRPr sz="1600"/>
            </a:lvl8pPr>
            <a:lvl9pPr marL="5486263" lvl="8" indent="-406390" algn="l" rtl="0">
              <a:lnSpc>
                <a:spcPct val="115000"/>
              </a:lnSpc>
              <a:spcBef>
                <a:spcPts val="0"/>
              </a:spcBef>
              <a:spcAft>
                <a:spcPts val="0"/>
              </a:spcAft>
              <a:buSzPts val="1200"/>
              <a:buChar char="■"/>
              <a:defRPr sz="1600"/>
            </a:lvl9pPr>
          </a:lstStyle>
          <a:p>
            <a:endParaRPr/>
          </a:p>
        </p:txBody>
      </p:sp>
      <p:sp>
        <p:nvSpPr>
          <p:cNvPr id="127" name="Google Shape;127;p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46960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8"/>
        <p:cNvGrpSpPr/>
        <p:nvPr/>
      </p:nvGrpSpPr>
      <p:grpSpPr>
        <a:xfrm>
          <a:off x="0" y="0"/>
          <a:ext cx="0" cy="0"/>
          <a:chOff x="0" y="0"/>
          <a:chExt cx="0" cy="0"/>
        </a:xfrm>
      </p:grpSpPr>
      <p:sp>
        <p:nvSpPr>
          <p:cNvPr id="129" name="Google Shape;129;p34"/>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SzPts val="4800"/>
              <a:buNone/>
              <a:defRPr sz="6400"/>
            </a:lvl1pPr>
            <a:lvl2pPr lvl="1" algn="l" rtl="0">
              <a:lnSpc>
                <a:spcPct val="100000"/>
              </a:lnSpc>
              <a:spcBef>
                <a:spcPts val="0"/>
              </a:spcBef>
              <a:spcAft>
                <a:spcPts val="0"/>
              </a:spcAft>
              <a:buSzPts val="4800"/>
              <a:buNone/>
              <a:defRPr sz="6400"/>
            </a:lvl2pPr>
            <a:lvl3pPr lvl="2" algn="l" rtl="0">
              <a:lnSpc>
                <a:spcPct val="100000"/>
              </a:lnSpc>
              <a:spcBef>
                <a:spcPts val="0"/>
              </a:spcBef>
              <a:spcAft>
                <a:spcPts val="0"/>
              </a:spcAft>
              <a:buSzPts val="4800"/>
              <a:buNone/>
              <a:defRPr sz="6400"/>
            </a:lvl3pPr>
            <a:lvl4pPr lvl="3" algn="l" rtl="0">
              <a:lnSpc>
                <a:spcPct val="100000"/>
              </a:lnSpc>
              <a:spcBef>
                <a:spcPts val="0"/>
              </a:spcBef>
              <a:spcAft>
                <a:spcPts val="0"/>
              </a:spcAft>
              <a:buSzPts val="4800"/>
              <a:buNone/>
              <a:defRPr sz="6400"/>
            </a:lvl4pPr>
            <a:lvl5pPr lvl="4" algn="l" rtl="0">
              <a:lnSpc>
                <a:spcPct val="100000"/>
              </a:lnSpc>
              <a:spcBef>
                <a:spcPts val="0"/>
              </a:spcBef>
              <a:spcAft>
                <a:spcPts val="0"/>
              </a:spcAft>
              <a:buSzPts val="4800"/>
              <a:buNone/>
              <a:defRPr sz="6400"/>
            </a:lvl5pPr>
            <a:lvl6pPr lvl="5" algn="l" rtl="0">
              <a:lnSpc>
                <a:spcPct val="100000"/>
              </a:lnSpc>
              <a:spcBef>
                <a:spcPts val="0"/>
              </a:spcBef>
              <a:spcAft>
                <a:spcPts val="0"/>
              </a:spcAft>
              <a:buSzPts val="4800"/>
              <a:buNone/>
              <a:defRPr sz="6400"/>
            </a:lvl6pPr>
            <a:lvl7pPr lvl="6" algn="l" rtl="0">
              <a:lnSpc>
                <a:spcPct val="100000"/>
              </a:lnSpc>
              <a:spcBef>
                <a:spcPts val="0"/>
              </a:spcBef>
              <a:spcAft>
                <a:spcPts val="0"/>
              </a:spcAft>
              <a:buSzPts val="4800"/>
              <a:buNone/>
              <a:defRPr sz="6400"/>
            </a:lvl7pPr>
            <a:lvl8pPr lvl="7" algn="l" rtl="0">
              <a:lnSpc>
                <a:spcPct val="100000"/>
              </a:lnSpc>
              <a:spcBef>
                <a:spcPts val="0"/>
              </a:spcBef>
              <a:spcAft>
                <a:spcPts val="0"/>
              </a:spcAft>
              <a:buSzPts val="4800"/>
              <a:buNone/>
              <a:defRPr sz="6400"/>
            </a:lvl8pPr>
            <a:lvl9pPr lvl="8" algn="l" rtl="0">
              <a:lnSpc>
                <a:spcPct val="100000"/>
              </a:lnSpc>
              <a:spcBef>
                <a:spcPts val="0"/>
              </a:spcBef>
              <a:spcAft>
                <a:spcPts val="0"/>
              </a:spcAft>
              <a:buSzPts val="4800"/>
              <a:buNone/>
              <a:defRPr sz="6400"/>
            </a:lvl9pPr>
          </a:lstStyle>
          <a:p>
            <a:endParaRPr/>
          </a:p>
        </p:txBody>
      </p:sp>
      <p:sp>
        <p:nvSpPr>
          <p:cNvPr id="130" name="Google Shape;130;p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51725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1"/>
        <p:cNvGrpSpPr/>
        <p:nvPr/>
      </p:nvGrpSpPr>
      <p:grpSpPr>
        <a:xfrm>
          <a:off x="0" y="0"/>
          <a:ext cx="0" cy="0"/>
          <a:chOff x="0" y="0"/>
          <a:chExt cx="0" cy="0"/>
        </a:xfrm>
      </p:grpSpPr>
      <p:sp>
        <p:nvSpPr>
          <p:cNvPr id="132" name="Google Shape;132;p35"/>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3" name="Google Shape;133;p35"/>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4200"/>
              <a:buNone/>
              <a:defRPr sz="5600"/>
            </a:lvl1pPr>
            <a:lvl2pPr lvl="1" algn="ctr" rtl="0">
              <a:lnSpc>
                <a:spcPct val="100000"/>
              </a:lnSpc>
              <a:spcBef>
                <a:spcPts val="0"/>
              </a:spcBef>
              <a:spcAft>
                <a:spcPts val="0"/>
              </a:spcAft>
              <a:buSzPts val="4200"/>
              <a:buNone/>
              <a:defRPr sz="5600"/>
            </a:lvl2pPr>
            <a:lvl3pPr lvl="2" algn="ctr" rtl="0">
              <a:lnSpc>
                <a:spcPct val="100000"/>
              </a:lnSpc>
              <a:spcBef>
                <a:spcPts val="0"/>
              </a:spcBef>
              <a:spcAft>
                <a:spcPts val="0"/>
              </a:spcAft>
              <a:buSzPts val="4200"/>
              <a:buNone/>
              <a:defRPr sz="5600"/>
            </a:lvl3pPr>
            <a:lvl4pPr lvl="3" algn="ctr" rtl="0">
              <a:lnSpc>
                <a:spcPct val="100000"/>
              </a:lnSpc>
              <a:spcBef>
                <a:spcPts val="0"/>
              </a:spcBef>
              <a:spcAft>
                <a:spcPts val="0"/>
              </a:spcAft>
              <a:buSzPts val="4200"/>
              <a:buNone/>
              <a:defRPr sz="5600"/>
            </a:lvl4pPr>
            <a:lvl5pPr lvl="4" algn="ctr" rtl="0">
              <a:lnSpc>
                <a:spcPct val="100000"/>
              </a:lnSpc>
              <a:spcBef>
                <a:spcPts val="0"/>
              </a:spcBef>
              <a:spcAft>
                <a:spcPts val="0"/>
              </a:spcAft>
              <a:buSzPts val="4200"/>
              <a:buNone/>
              <a:defRPr sz="5600"/>
            </a:lvl5pPr>
            <a:lvl6pPr lvl="5" algn="ctr" rtl="0">
              <a:lnSpc>
                <a:spcPct val="100000"/>
              </a:lnSpc>
              <a:spcBef>
                <a:spcPts val="0"/>
              </a:spcBef>
              <a:spcAft>
                <a:spcPts val="0"/>
              </a:spcAft>
              <a:buSzPts val="4200"/>
              <a:buNone/>
              <a:defRPr sz="5600"/>
            </a:lvl6pPr>
            <a:lvl7pPr lvl="6" algn="ctr" rtl="0">
              <a:lnSpc>
                <a:spcPct val="100000"/>
              </a:lnSpc>
              <a:spcBef>
                <a:spcPts val="0"/>
              </a:spcBef>
              <a:spcAft>
                <a:spcPts val="0"/>
              </a:spcAft>
              <a:buSzPts val="4200"/>
              <a:buNone/>
              <a:defRPr sz="5600"/>
            </a:lvl7pPr>
            <a:lvl8pPr lvl="7" algn="ctr" rtl="0">
              <a:lnSpc>
                <a:spcPct val="100000"/>
              </a:lnSpc>
              <a:spcBef>
                <a:spcPts val="0"/>
              </a:spcBef>
              <a:spcAft>
                <a:spcPts val="0"/>
              </a:spcAft>
              <a:buSzPts val="4200"/>
              <a:buNone/>
              <a:defRPr sz="5600"/>
            </a:lvl8pPr>
            <a:lvl9pPr lvl="8" algn="ctr" rtl="0">
              <a:lnSpc>
                <a:spcPct val="100000"/>
              </a:lnSpc>
              <a:spcBef>
                <a:spcPts val="0"/>
              </a:spcBef>
              <a:spcAft>
                <a:spcPts val="0"/>
              </a:spcAft>
              <a:buSzPts val="4200"/>
              <a:buNone/>
              <a:defRPr sz="5600"/>
            </a:lvl9pPr>
          </a:lstStyle>
          <a:p>
            <a:endParaRPr/>
          </a:p>
        </p:txBody>
      </p:sp>
      <p:sp>
        <p:nvSpPr>
          <p:cNvPr id="134" name="Google Shape;134;p35"/>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35" name="Google Shape;135;p35"/>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rmAutofit/>
          </a:bodyPr>
          <a:lstStyle>
            <a:lvl1pPr marL="609585" lvl="0" indent="-457189" algn="l" rtl="0">
              <a:lnSpc>
                <a:spcPct val="115000"/>
              </a:lnSpc>
              <a:spcBef>
                <a:spcPts val="0"/>
              </a:spcBef>
              <a:spcAft>
                <a:spcPts val="0"/>
              </a:spcAft>
              <a:buSzPts val="1800"/>
              <a:buChar char="●"/>
              <a:defRPr/>
            </a:lvl1pPr>
            <a:lvl2pPr marL="1219170" lvl="1" indent="-423323" algn="l" rtl="0">
              <a:lnSpc>
                <a:spcPct val="115000"/>
              </a:lnSpc>
              <a:spcBef>
                <a:spcPts val="0"/>
              </a:spcBef>
              <a:spcAft>
                <a:spcPts val="0"/>
              </a:spcAft>
              <a:buSzPts val="1400"/>
              <a:buChar char="○"/>
              <a:defRPr/>
            </a:lvl2pPr>
            <a:lvl3pPr marL="1828754" lvl="2" indent="-423323" algn="l" rtl="0">
              <a:lnSpc>
                <a:spcPct val="115000"/>
              </a:lnSpc>
              <a:spcBef>
                <a:spcPts val="0"/>
              </a:spcBef>
              <a:spcAft>
                <a:spcPts val="0"/>
              </a:spcAft>
              <a:buSzPts val="1400"/>
              <a:buChar char="■"/>
              <a:defRPr/>
            </a:lvl3pPr>
            <a:lvl4pPr marL="2438339" lvl="3" indent="-423323" algn="l" rtl="0">
              <a:lnSpc>
                <a:spcPct val="115000"/>
              </a:lnSpc>
              <a:spcBef>
                <a:spcPts val="0"/>
              </a:spcBef>
              <a:spcAft>
                <a:spcPts val="0"/>
              </a:spcAft>
              <a:buSzPts val="1400"/>
              <a:buChar char="●"/>
              <a:defRPr/>
            </a:lvl4pPr>
            <a:lvl5pPr marL="3047924" lvl="4" indent="-423323" algn="l" rtl="0">
              <a:lnSpc>
                <a:spcPct val="115000"/>
              </a:lnSpc>
              <a:spcBef>
                <a:spcPts val="0"/>
              </a:spcBef>
              <a:spcAft>
                <a:spcPts val="0"/>
              </a:spcAft>
              <a:buSzPts val="1400"/>
              <a:buChar char="○"/>
              <a:defRPr/>
            </a:lvl5pPr>
            <a:lvl6pPr marL="3657509" lvl="5" indent="-423323" algn="l" rtl="0">
              <a:lnSpc>
                <a:spcPct val="115000"/>
              </a:lnSpc>
              <a:spcBef>
                <a:spcPts val="0"/>
              </a:spcBef>
              <a:spcAft>
                <a:spcPts val="0"/>
              </a:spcAft>
              <a:buSzPts val="1400"/>
              <a:buChar char="■"/>
              <a:defRPr/>
            </a:lvl6pPr>
            <a:lvl7pPr marL="4267093" lvl="6" indent="-423323" algn="l" rtl="0">
              <a:lnSpc>
                <a:spcPct val="115000"/>
              </a:lnSpc>
              <a:spcBef>
                <a:spcPts val="0"/>
              </a:spcBef>
              <a:spcAft>
                <a:spcPts val="0"/>
              </a:spcAft>
              <a:buSzPts val="1400"/>
              <a:buChar char="●"/>
              <a:defRPr/>
            </a:lvl7pPr>
            <a:lvl8pPr marL="4876678" lvl="7" indent="-423323" algn="l" rtl="0">
              <a:lnSpc>
                <a:spcPct val="115000"/>
              </a:lnSpc>
              <a:spcBef>
                <a:spcPts val="0"/>
              </a:spcBef>
              <a:spcAft>
                <a:spcPts val="0"/>
              </a:spcAft>
              <a:buSzPts val="1400"/>
              <a:buChar char="○"/>
              <a:defRPr/>
            </a:lvl8pPr>
            <a:lvl9pPr marL="5486263" lvl="8" indent="-423323" algn="l" rtl="0">
              <a:lnSpc>
                <a:spcPct val="115000"/>
              </a:lnSpc>
              <a:spcBef>
                <a:spcPts val="0"/>
              </a:spcBef>
              <a:spcAft>
                <a:spcPts val="0"/>
              </a:spcAft>
              <a:buSzPts val="1400"/>
              <a:buChar char="■"/>
              <a:defRPr/>
            </a:lvl9pPr>
          </a:lstStyle>
          <a:p>
            <a:endParaRPr/>
          </a:p>
        </p:txBody>
      </p:sp>
      <p:sp>
        <p:nvSpPr>
          <p:cNvPr id="136" name="Google Shape;136;p3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26599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37"/>
        <p:cNvGrpSpPr/>
        <p:nvPr/>
      </p:nvGrpSpPr>
      <p:grpSpPr>
        <a:xfrm>
          <a:off x="0" y="0"/>
          <a:ext cx="0" cy="0"/>
          <a:chOff x="0" y="0"/>
          <a:chExt cx="0" cy="0"/>
        </a:xfrm>
      </p:grpSpPr>
      <p:sp>
        <p:nvSpPr>
          <p:cNvPr id="138" name="Google Shape;138;p36"/>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rmAutofit/>
          </a:bodyPr>
          <a:lstStyle>
            <a:lvl1pPr marL="609585" lvl="0" indent="-304792" algn="l" rtl="0">
              <a:lnSpc>
                <a:spcPct val="100000"/>
              </a:lnSpc>
              <a:spcBef>
                <a:spcPts val="0"/>
              </a:spcBef>
              <a:spcAft>
                <a:spcPts val="0"/>
              </a:spcAft>
              <a:buSzPts val="1800"/>
              <a:buNone/>
              <a:defRPr/>
            </a:lvl1pPr>
          </a:lstStyle>
          <a:p>
            <a:endParaRPr/>
          </a:p>
        </p:txBody>
      </p:sp>
      <p:sp>
        <p:nvSpPr>
          <p:cNvPr id="139" name="Google Shape;139;p3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677196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40"/>
        <p:cNvGrpSpPr/>
        <p:nvPr/>
      </p:nvGrpSpPr>
      <p:grpSpPr>
        <a:xfrm>
          <a:off x="0" y="0"/>
          <a:ext cx="0" cy="0"/>
          <a:chOff x="0" y="0"/>
          <a:chExt cx="0" cy="0"/>
        </a:xfrm>
      </p:grpSpPr>
      <p:sp>
        <p:nvSpPr>
          <p:cNvPr id="141" name="Google Shape;141;p37"/>
          <p:cNvSpPr txBox="1">
            <a:spLocks noGrp="1"/>
          </p:cNvSpPr>
          <p:nvPr>
            <p:ph type="title" hasCustomPrompt="1"/>
          </p:nvPr>
        </p:nvSpPr>
        <p:spPr>
          <a:xfrm>
            <a:off x="415600" y="1474833"/>
            <a:ext cx="11360800" cy="26180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12000"/>
              <a:buNone/>
              <a:defRPr sz="16000"/>
            </a:lvl1pPr>
            <a:lvl2pPr lvl="1" algn="ctr" rtl="0">
              <a:lnSpc>
                <a:spcPct val="100000"/>
              </a:lnSpc>
              <a:spcBef>
                <a:spcPts val="0"/>
              </a:spcBef>
              <a:spcAft>
                <a:spcPts val="0"/>
              </a:spcAft>
              <a:buSzPts val="12000"/>
              <a:buNone/>
              <a:defRPr sz="16000"/>
            </a:lvl2pPr>
            <a:lvl3pPr lvl="2" algn="ctr" rtl="0">
              <a:lnSpc>
                <a:spcPct val="100000"/>
              </a:lnSpc>
              <a:spcBef>
                <a:spcPts val="0"/>
              </a:spcBef>
              <a:spcAft>
                <a:spcPts val="0"/>
              </a:spcAft>
              <a:buSzPts val="12000"/>
              <a:buNone/>
              <a:defRPr sz="16000"/>
            </a:lvl3pPr>
            <a:lvl4pPr lvl="3" algn="ctr" rtl="0">
              <a:lnSpc>
                <a:spcPct val="100000"/>
              </a:lnSpc>
              <a:spcBef>
                <a:spcPts val="0"/>
              </a:spcBef>
              <a:spcAft>
                <a:spcPts val="0"/>
              </a:spcAft>
              <a:buSzPts val="12000"/>
              <a:buNone/>
              <a:defRPr sz="16000"/>
            </a:lvl4pPr>
            <a:lvl5pPr lvl="4" algn="ctr" rtl="0">
              <a:lnSpc>
                <a:spcPct val="100000"/>
              </a:lnSpc>
              <a:spcBef>
                <a:spcPts val="0"/>
              </a:spcBef>
              <a:spcAft>
                <a:spcPts val="0"/>
              </a:spcAft>
              <a:buSzPts val="12000"/>
              <a:buNone/>
              <a:defRPr sz="16000"/>
            </a:lvl5pPr>
            <a:lvl6pPr lvl="5" algn="ctr" rtl="0">
              <a:lnSpc>
                <a:spcPct val="100000"/>
              </a:lnSpc>
              <a:spcBef>
                <a:spcPts val="0"/>
              </a:spcBef>
              <a:spcAft>
                <a:spcPts val="0"/>
              </a:spcAft>
              <a:buSzPts val="12000"/>
              <a:buNone/>
              <a:defRPr sz="16000"/>
            </a:lvl6pPr>
            <a:lvl7pPr lvl="6" algn="ctr" rtl="0">
              <a:lnSpc>
                <a:spcPct val="100000"/>
              </a:lnSpc>
              <a:spcBef>
                <a:spcPts val="0"/>
              </a:spcBef>
              <a:spcAft>
                <a:spcPts val="0"/>
              </a:spcAft>
              <a:buSzPts val="12000"/>
              <a:buNone/>
              <a:defRPr sz="16000"/>
            </a:lvl7pPr>
            <a:lvl8pPr lvl="7" algn="ctr" rtl="0">
              <a:lnSpc>
                <a:spcPct val="100000"/>
              </a:lnSpc>
              <a:spcBef>
                <a:spcPts val="0"/>
              </a:spcBef>
              <a:spcAft>
                <a:spcPts val="0"/>
              </a:spcAft>
              <a:buSzPts val="12000"/>
              <a:buNone/>
              <a:defRPr sz="16000"/>
            </a:lvl8pPr>
            <a:lvl9pPr lvl="8" algn="ctr" rtl="0">
              <a:lnSpc>
                <a:spcPct val="100000"/>
              </a:lnSpc>
              <a:spcBef>
                <a:spcPts val="0"/>
              </a:spcBef>
              <a:spcAft>
                <a:spcPts val="0"/>
              </a:spcAft>
              <a:buSzPts val="12000"/>
              <a:buNone/>
              <a:defRPr sz="16000"/>
            </a:lvl9pPr>
          </a:lstStyle>
          <a:p>
            <a:r>
              <a:t>xx%</a:t>
            </a:r>
          </a:p>
        </p:txBody>
      </p:sp>
      <p:sp>
        <p:nvSpPr>
          <p:cNvPr id="142" name="Google Shape;142;p37"/>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rmAutofit/>
          </a:bodyPr>
          <a:lstStyle>
            <a:lvl1pPr marL="609585" lvl="0" indent="-457189" algn="ctr" rtl="0">
              <a:lnSpc>
                <a:spcPct val="115000"/>
              </a:lnSpc>
              <a:spcBef>
                <a:spcPts val="0"/>
              </a:spcBef>
              <a:spcAft>
                <a:spcPts val="0"/>
              </a:spcAft>
              <a:buSzPts val="1800"/>
              <a:buChar char="●"/>
              <a:defRPr/>
            </a:lvl1pPr>
            <a:lvl2pPr marL="1219170" lvl="1" indent="-423323" algn="ctr" rtl="0">
              <a:lnSpc>
                <a:spcPct val="115000"/>
              </a:lnSpc>
              <a:spcBef>
                <a:spcPts val="0"/>
              </a:spcBef>
              <a:spcAft>
                <a:spcPts val="0"/>
              </a:spcAft>
              <a:buSzPts val="1400"/>
              <a:buChar char="○"/>
              <a:defRPr/>
            </a:lvl2pPr>
            <a:lvl3pPr marL="1828754" lvl="2" indent="-423323" algn="ctr" rtl="0">
              <a:lnSpc>
                <a:spcPct val="115000"/>
              </a:lnSpc>
              <a:spcBef>
                <a:spcPts val="0"/>
              </a:spcBef>
              <a:spcAft>
                <a:spcPts val="0"/>
              </a:spcAft>
              <a:buSzPts val="1400"/>
              <a:buChar char="■"/>
              <a:defRPr/>
            </a:lvl3pPr>
            <a:lvl4pPr marL="2438339" lvl="3" indent="-423323" algn="ctr" rtl="0">
              <a:lnSpc>
                <a:spcPct val="115000"/>
              </a:lnSpc>
              <a:spcBef>
                <a:spcPts val="0"/>
              </a:spcBef>
              <a:spcAft>
                <a:spcPts val="0"/>
              </a:spcAft>
              <a:buSzPts val="1400"/>
              <a:buChar char="●"/>
              <a:defRPr/>
            </a:lvl4pPr>
            <a:lvl5pPr marL="3047924" lvl="4" indent="-423323" algn="ctr" rtl="0">
              <a:lnSpc>
                <a:spcPct val="115000"/>
              </a:lnSpc>
              <a:spcBef>
                <a:spcPts val="0"/>
              </a:spcBef>
              <a:spcAft>
                <a:spcPts val="0"/>
              </a:spcAft>
              <a:buSzPts val="1400"/>
              <a:buChar char="○"/>
              <a:defRPr/>
            </a:lvl5pPr>
            <a:lvl6pPr marL="3657509" lvl="5" indent="-423323" algn="ctr" rtl="0">
              <a:lnSpc>
                <a:spcPct val="115000"/>
              </a:lnSpc>
              <a:spcBef>
                <a:spcPts val="0"/>
              </a:spcBef>
              <a:spcAft>
                <a:spcPts val="0"/>
              </a:spcAft>
              <a:buSzPts val="1400"/>
              <a:buChar char="■"/>
              <a:defRPr/>
            </a:lvl6pPr>
            <a:lvl7pPr marL="4267093" lvl="6" indent="-423323" algn="ctr" rtl="0">
              <a:lnSpc>
                <a:spcPct val="115000"/>
              </a:lnSpc>
              <a:spcBef>
                <a:spcPts val="0"/>
              </a:spcBef>
              <a:spcAft>
                <a:spcPts val="0"/>
              </a:spcAft>
              <a:buSzPts val="1400"/>
              <a:buChar char="●"/>
              <a:defRPr/>
            </a:lvl7pPr>
            <a:lvl8pPr marL="4876678" lvl="7" indent="-423323" algn="ctr" rtl="0">
              <a:lnSpc>
                <a:spcPct val="115000"/>
              </a:lnSpc>
              <a:spcBef>
                <a:spcPts val="0"/>
              </a:spcBef>
              <a:spcAft>
                <a:spcPts val="0"/>
              </a:spcAft>
              <a:buSzPts val="1400"/>
              <a:buChar char="○"/>
              <a:defRPr/>
            </a:lvl8pPr>
            <a:lvl9pPr marL="5486263" lvl="8" indent="-423323" algn="ctr" rtl="0">
              <a:lnSpc>
                <a:spcPct val="115000"/>
              </a:lnSpc>
              <a:spcBef>
                <a:spcPts val="0"/>
              </a:spcBef>
              <a:spcAft>
                <a:spcPts val="0"/>
              </a:spcAft>
              <a:buSzPts val="1400"/>
              <a:buChar char="■"/>
              <a:defRPr/>
            </a:lvl9pPr>
          </a:lstStyle>
          <a:p>
            <a:endParaRPr/>
          </a:p>
        </p:txBody>
      </p:sp>
      <p:sp>
        <p:nvSpPr>
          <p:cNvPr id="143" name="Google Shape;143;p3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256848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6" name="Google Shape;56;p1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609585" lvl="0" indent="-457189" algn="l" rtl="0">
              <a:lnSpc>
                <a:spcPct val="115000"/>
              </a:lnSpc>
              <a:spcBef>
                <a:spcPts val="0"/>
              </a:spcBef>
              <a:spcAft>
                <a:spcPts val="0"/>
              </a:spcAft>
              <a:buSzPts val="1800"/>
              <a:buChar char="●"/>
              <a:defRPr/>
            </a:lvl1pPr>
            <a:lvl2pPr marL="1219170" lvl="1" indent="-423323" algn="l" rtl="0">
              <a:lnSpc>
                <a:spcPct val="115000"/>
              </a:lnSpc>
              <a:spcBef>
                <a:spcPts val="0"/>
              </a:spcBef>
              <a:spcAft>
                <a:spcPts val="0"/>
              </a:spcAft>
              <a:buSzPts val="1400"/>
              <a:buChar char="○"/>
              <a:defRPr/>
            </a:lvl2pPr>
            <a:lvl3pPr marL="1828754" lvl="2" indent="-423323" algn="l" rtl="0">
              <a:lnSpc>
                <a:spcPct val="115000"/>
              </a:lnSpc>
              <a:spcBef>
                <a:spcPts val="0"/>
              </a:spcBef>
              <a:spcAft>
                <a:spcPts val="0"/>
              </a:spcAft>
              <a:buSzPts val="1400"/>
              <a:buChar char="■"/>
              <a:defRPr/>
            </a:lvl3pPr>
            <a:lvl4pPr marL="2438339" lvl="3" indent="-423323" algn="l" rtl="0">
              <a:lnSpc>
                <a:spcPct val="115000"/>
              </a:lnSpc>
              <a:spcBef>
                <a:spcPts val="0"/>
              </a:spcBef>
              <a:spcAft>
                <a:spcPts val="0"/>
              </a:spcAft>
              <a:buSzPts val="1400"/>
              <a:buChar char="●"/>
              <a:defRPr/>
            </a:lvl4pPr>
            <a:lvl5pPr marL="3047924" lvl="4" indent="-423323" algn="l" rtl="0">
              <a:lnSpc>
                <a:spcPct val="115000"/>
              </a:lnSpc>
              <a:spcBef>
                <a:spcPts val="0"/>
              </a:spcBef>
              <a:spcAft>
                <a:spcPts val="0"/>
              </a:spcAft>
              <a:buSzPts val="1400"/>
              <a:buChar char="○"/>
              <a:defRPr/>
            </a:lvl5pPr>
            <a:lvl6pPr marL="3657509" lvl="5" indent="-423323" algn="l" rtl="0">
              <a:lnSpc>
                <a:spcPct val="115000"/>
              </a:lnSpc>
              <a:spcBef>
                <a:spcPts val="0"/>
              </a:spcBef>
              <a:spcAft>
                <a:spcPts val="0"/>
              </a:spcAft>
              <a:buSzPts val="1400"/>
              <a:buChar char="■"/>
              <a:defRPr/>
            </a:lvl6pPr>
            <a:lvl7pPr marL="4267093" lvl="6" indent="-423323" algn="l" rtl="0">
              <a:lnSpc>
                <a:spcPct val="115000"/>
              </a:lnSpc>
              <a:spcBef>
                <a:spcPts val="0"/>
              </a:spcBef>
              <a:spcAft>
                <a:spcPts val="0"/>
              </a:spcAft>
              <a:buSzPts val="1400"/>
              <a:buChar char="●"/>
              <a:defRPr/>
            </a:lvl7pPr>
            <a:lvl8pPr marL="4876678" lvl="7" indent="-423323" algn="l" rtl="0">
              <a:lnSpc>
                <a:spcPct val="115000"/>
              </a:lnSpc>
              <a:spcBef>
                <a:spcPts val="0"/>
              </a:spcBef>
              <a:spcAft>
                <a:spcPts val="0"/>
              </a:spcAft>
              <a:buSzPts val="1400"/>
              <a:buChar char="○"/>
              <a:defRPr/>
            </a:lvl8pPr>
            <a:lvl9pPr marL="5486263" lvl="8" indent="-423323" algn="l" rtl="0">
              <a:lnSpc>
                <a:spcPct val="115000"/>
              </a:lnSpc>
              <a:spcBef>
                <a:spcPts val="0"/>
              </a:spcBef>
              <a:spcAft>
                <a:spcPts val="0"/>
              </a:spcAft>
              <a:buSzPts val="1400"/>
              <a:buChar char="■"/>
              <a:defRPr/>
            </a:lvl9pPr>
          </a:lstStyle>
          <a:p>
            <a:endParaRPr/>
          </a:p>
        </p:txBody>
      </p:sp>
      <p:sp>
        <p:nvSpPr>
          <p:cNvPr id="57" name="Google Shape;57;p1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929000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_1">
  <p:cSld name="TITLE_1">
    <p:spTree>
      <p:nvGrpSpPr>
        <p:cNvPr id="1" name="Shape 58"/>
        <p:cNvGrpSpPr/>
        <p:nvPr/>
      </p:nvGrpSpPr>
      <p:grpSpPr>
        <a:xfrm>
          <a:off x="0" y="0"/>
          <a:ext cx="0" cy="0"/>
          <a:chOff x="0" y="0"/>
          <a:chExt cx="0" cy="0"/>
        </a:xfrm>
      </p:grpSpPr>
      <p:sp>
        <p:nvSpPr>
          <p:cNvPr id="59" name="Google Shape;59;p15"/>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6933"/>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endParaRPr/>
          </a:p>
        </p:txBody>
      </p:sp>
      <p:sp>
        <p:nvSpPr>
          <p:cNvPr id="60" name="Google Shape;60;p15"/>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1" name="Google Shape;61;p1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02606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62"/>
        <p:cNvGrpSpPr/>
        <p:nvPr/>
      </p:nvGrpSpPr>
      <p:grpSpPr>
        <a:xfrm>
          <a:off x="0" y="0"/>
          <a:ext cx="0" cy="0"/>
          <a:chOff x="0" y="0"/>
          <a:chExt cx="0" cy="0"/>
        </a:xfrm>
      </p:grpSpPr>
      <p:sp>
        <p:nvSpPr>
          <p:cNvPr id="63" name="Google Shape;63;p16"/>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6933"/>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endParaRPr/>
          </a:p>
        </p:txBody>
      </p:sp>
      <p:sp>
        <p:nvSpPr>
          <p:cNvPr id="64" name="Google Shape;64;p16"/>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5" name="Google Shape;65;p1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903086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1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670423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8"/>
        <p:cNvGrpSpPr/>
        <p:nvPr/>
      </p:nvGrpSpPr>
      <p:grpSpPr>
        <a:xfrm>
          <a:off x="0" y="0"/>
          <a:ext cx="0" cy="0"/>
          <a:chOff x="0" y="0"/>
          <a:chExt cx="0" cy="0"/>
        </a:xfrm>
      </p:grpSpPr>
      <p:sp>
        <p:nvSpPr>
          <p:cNvPr id="69" name="Google Shape;69;p18"/>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sz="4800"/>
            </a:lvl1pPr>
            <a:lvl2pPr lvl="1" algn="ctr" rtl="0">
              <a:lnSpc>
                <a:spcPct val="100000"/>
              </a:lnSpc>
              <a:spcBef>
                <a:spcPts val="0"/>
              </a:spcBef>
              <a:spcAft>
                <a:spcPts val="0"/>
              </a:spcAft>
              <a:buSzPts val="3600"/>
              <a:buNone/>
              <a:defRPr sz="4800"/>
            </a:lvl2pPr>
            <a:lvl3pPr lvl="2" algn="ctr" rtl="0">
              <a:lnSpc>
                <a:spcPct val="100000"/>
              </a:lnSpc>
              <a:spcBef>
                <a:spcPts val="0"/>
              </a:spcBef>
              <a:spcAft>
                <a:spcPts val="0"/>
              </a:spcAft>
              <a:buSzPts val="3600"/>
              <a:buNone/>
              <a:defRPr sz="4800"/>
            </a:lvl3pPr>
            <a:lvl4pPr lvl="3" algn="ctr" rtl="0">
              <a:lnSpc>
                <a:spcPct val="100000"/>
              </a:lnSpc>
              <a:spcBef>
                <a:spcPts val="0"/>
              </a:spcBef>
              <a:spcAft>
                <a:spcPts val="0"/>
              </a:spcAft>
              <a:buSzPts val="3600"/>
              <a:buNone/>
              <a:defRPr sz="4800"/>
            </a:lvl4pPr>
            <a:lvl5pPr lvl="4" algn="ctr" rtl="0">
              <a:lnSpc>
                <a:spcPct val="100000"/>
              </a:lnSpc>
              <a:spcBef>
                <a:spcPts val="0"/>
              </a:spcBef>
              <a:spcAft>
                <a:spcPts val="0"/>
              </a:spcAft>
              <a:buSzPts val="3600"/>
              <a:buNone/>
              <a:defRPr sz="4800"/>
            </a:lvl5pPr>
            <a:lvl6pPr lvl="5" algn="ctr" rtl="0">
              <a:lnSpc>
                <a:spcPct val="100000"/>
              </a:lnSpc>
              <a:spcBef>
                <a:spcPts val="0"/>
              </a:spcBef>
              <a:spcAft>
                <a:spcPts val="0"/>
              </a:spcAft>
              <a:buSzPts val="3600"/>
              <a:buNone/>
              <a:defRPr sz="4800"/>
            </a:lvl6pPr>
            <a:lvl7pPr lvl="6" algn="ctr" rtl="0">
              <a:lnSpc>
                <a:spcPct val="100000"/>
              </a:lnSpc>
              <a:spcBef>
                <a:spcPts val="0"/>
              </a:spcBef>
              <a:spcAft>
                <a:spcPts val="0"/>
              </a:spcAft>
              <a:buSzPts val="3600"/>
              <a:buNone/>
              <a:defRPr sz="4800"/>
            </a:lvl7pPr>
            <a:lvl8pPr lvl="7" algn="ctr" rtl="0">
              <a:lnSpc>
                <a:spcPct val="100000"/>
              </a:lnSpc>
              <a:spcBef>
                <a:spcPts val="0"/>
              </a:spcBef>
              <a:spcAft>
                <a:spcPts val="0"/>
              </a:spcAft>
              <a:buSzPts val="3600"/>
              <a:buNone/>
              <a:defRPr sz="4800"/>
            </a:lvl8pPr>
            <a:lvl9pPr lvl="8" algn="ctr" rtl="0">
              <a:lnSpc>
                <a:spcPct val="100000"/>
              </a:lnSpc>
              <a:spcBef>
                <a:spcPts val="0"/>
              </a:spcBef>
              <a:spcAft>
                <a:spcPts val="0"/>
              </a:spcAft>
              <a:buSzPts val="3600"/>
              <a:buNone/>
              <a:defRPr sz="4800"/>
            </a:lvl9pPr>
          </a:lstStyle>
          <a:p>
            <a:endParaRPr/>
          </a:p>
        </p:txBody>
      </p:sp>
      <p:sp>
        <p:nvSpPr>
          <p:cNvPr id="70" name="Google Shape;70;p1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03451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71"/>
        <p:cNvGrpSpPr/>
        <p:nvPr/>
      </p:nvGrpSpPr>
      <p:grpSpPr>
        <a:xfrm>
          <a:off x="0" y="0"/>
          <a:ext cx="0" cy="0"/>
          <a:chOff x="0" y="0"/>
          <a:chExt cx="0" cy="0"/>
        </a:xfrm>
      </p:grpSpPr>
      <p:sp>
        <p:nvSpPr>
          <p:cNvPr id="72" name="Google Shape;72;p19"/>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3" name="Google Shape;73;p19"/>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609585" lvl="0" indent="-423323" algn="l" rtl="0">
              <a:lnSpc>
                <a:spcPct val="115000"/>
              </a:lnSpc>
              <a:spcBef>
                <a:spcPts val="0"/>
              </a:spcBef>
              <a:spcAft>
                <a:spcPts val="0"/>
              </a:spcAft>
              <a:buSzPts val="1400"/>
              <a:buChar char="●"/>
              <a:defRPr sz="1867"/>
            </a:lvl1pPr>
            <a:lvl2pPr marL="1219170" lvl="1" indent="-406390" algn="l" rtl="0">
              <a:lnSpc>
                <a:spcPct val="115000"/>
              </a:lnSpc>
              <a:spcBef>
                <a:spcPts val="0"/>
              </a:spcBef>
              <a:spcAft>
                <a:spcPts val="0"/>
              </a:spcAft>
              <a:buSzPts val="1200"/>
              <a:buChar char="○"/>
              <a:defRPr sz="1600"/>
            </a:lvl2pPr>
            <a:lvl3pPr marL="1828754" lvl="2" indent="-406390" algn="l" rtl="0">
              <a:lnSpc>
                <a:spcPct val="115000"/>
              </a:lnSpc>
              <a:spcBef>
                <a:spcPts val="0"/>
              </a:spcBef>
              <a:spcAft>
                <a:spcPts val="0"/>
              </a:spcAft>
              <a:buSzPts val="1200"/>
              <a:buChar char="■"/>
              <a:defRPr sz="1600"/>
            </a:lvl3pPr>
            <a:lvl4pPr marL="2438339" lvl="3" indent="-406390" algn="l" rtl="0">
              <a:lnSpc>
                <a:spcPct val="115000"/>
              </a:lnSpc>
              <a:spcBef>
                <a:spcPts val="0"/>
              </a:spcBef>
              <a:spcAft>
                <a:spcPts val="0"/>
              </a:spcAft>
              <a:buSzPts val="1200"/>
              <a:buChar char="●"/>
              <a:defRPr sz="1600"/>
            </a:lvl4pPr>
            <a:lvl5pPr marL="3047924" lvl="4" indent="-406390" algn="l" rtl="0">
              <a:lnSpc>
                <a:spcPct val="115000"/>
              </a:lnSpc>
              <a:spcBef>
                <a:spcPts val="0"/>
              </a:spcBef>
              <a:spcAft>
                <a:spcPts val="0"/>
              </a:spcAft>
              <a:buSzPts val="1200"/>
              <a:buChar char="○"/>
              <a:defRPr sz="1600"/>
            </a:lvl5pPr>
            <a:lvl6pPr marL="3657509" lvl="5" indent="-406390" algn="l" rtl="0">
              <a:lnSpc>
                <a:spcPct val="115000"/>
              </a:lnSpc>
              <a:spcBef>
                <a:spcPts val="0"/>
              </a:spcBef>
              <a:spcAft>
                <a:spcPts val="0"/>
              </a:spcAft>
              <a:buSzPts val="1200"/>
              <a:buChar char="■"/>
              <a:defRPr sz="1600"/>
            </a:lvl6pPr>
            <a:lvl7pPr marL="4267093" lvl="6" indent="-406390" algn="l" rtl="0">
              <a:lnSpc>
                <a:spcPct val="115000"/>
              </a:lnSpc>
              <a:spcBef>
                <a:spcPts val="0"/>
              </a:spcBef>
              <a:spcAft>
                <a:spcPts val="0"/>
              </a:spcAft>
              <a:buSzPts val="1200"/>
              <a:buChar char="●"/>
              <a:defRPr sz="1600"/>
            </a:lvl7pPr>
            <a:lvl8pPr marL="4876678" lvl="7" indent="-406390" algn="l" rtl="0">
              <a:lnSpc>
                <a:spcPct val="115000"/>
              </a:lnSpc>
              <a:spcBef>
                <a:spcPts val="0"/>
              </a:spcBef>
              <a:spcAft>
                <a:spcPts val="0"/>
              </a:spcAft>
              <a:buSzPts val="1200"/>
              <a:buChar char="○"/>
              <a:defRPr sz="1600"/>
            </a:lvl8pPr>
            <a:lvl9pPr marL="5486263" lvl="8" indent="-406390" algn="l" rtl="0">
              <a:lnSpc>
                <a:spcPct val="115000"/>
              </a:lnSpc>
              <a:spcBef>
                <a:spcPts val="0"/>
              </a:spcBef>
              <a:spcAft>
                <a:spcPts val="0"/>
              </a:spcAft>
              <a:buSzPts val="1200"/>
              <a:buChar char="■"/>
              <a:defRPr sz="1600"/>
            </a:lvl9pPr>
          </a:lstStyle>
          <a:p>
            <a:endParaRPr/>
          </a:p>
        </p:txBody>
      </p:sp>
      <p:sp>
        <p:nvSpPr>
          <p:cNvPr id="74" name="Google Shape;74;p19"/>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609585" lvl="0" indent="-423323" algn="l" rtl="0">
              <a:lnSpc>
                <a:spcPct val="115000"/>
              </a:lnSpc>
              <a:spcBef>
                <a:spcPts val="0"/>
              </a:spcBef>
              <a:spcAft>
                <a:spcPts val="0"/>
              </a:spcAft>
              <a:buSzPts val="1400"/>
              <a:buChar char="●"/>
              <a:defRPr sz="1867"/>
            </a:lvl1pPr>
            <a:lvl2pPr marL="1219170" lvl="1" indent="-406390" algn="l" rtl="0">
              <a:lnSpc>
                <a:spcPct val="115000"/>
              </a:lnSpc>
              <a:spcBef>
                <a:spcPts val="0"/>
              </a:spcBef>
              <a:spcAft>
                <a:spcPts val="0"/>
              </a:spcAft>
              <a:buSzPts val="1200"/>
              <a:buChar char="○"/>
              <a:defRPr sz="1600"/>
            </a:lvl2pPr>
            <a:lvl3pPr marL="1828754" lvl="2" indent="-406390" algn="l" rtl="0">
              <a:lnSpc>
                <a:spcPct val="115000"/>
              </a:lnSpc>
              <a:spcBef>
                <a:spcPts val="0"/>
              </a:spcBef>
              <a:spcAft>
                <a:spcPts val="0"/>
              </a:spcAft>
              <a:buSzPts val="1200"/>
              <a:buChar char="■"/>
              <a:defRPr sz="1600"/>
            </a:lvl3pPr>
            <a:lvl4pPr marL="2438339" lvl="3" indent="-406390" algn="l" rtl="0">
              <a:lnSpc>
                <a:spcPct val="115000"/>
              </a:lnSpc>
              <a:spcBef>
                <a:spcPts val="0"/>
              </a:spcBef>
              <a:spcAft>
                <a:spcPts val="0"/>
              </a:spcAft>
              <a:buSzPts val="1200"/>
              <a:buChar char="●"/>
              <a:defRPr sz="1600"/>
            </a:lvl4pPr>
            <a:lvl5pPr marL="3047924" lvl="4" indent="-406390" algn="l" rtl="0">
              <a:lnSpc>
                <a:spcPct val="115000"/>
              </a:lnSpc>
              <a:spcBef>
                <a:spcPts val="0"/>
              </a:spcBef>
              <a:spcAft>
                <a:spcPts val="0"/>
              </a:spcAft>
              <a:buSzPts val="1200"/>
              <a:buChar char="○"/>
              <a:defRPr sz="1600"/>
            </a:lvl5pPr>
            <a:lvl6pPr marL="3657509" lvl="5" indent="-406390" algn="l" rtl="0">
              <a:lnSpc>
                <a:spcPct val="115000"/>
              </a:lnSpc>
              <a:spcBef>
                <a:spcPts val="0"/>
              </a:spcBef>
              <a:spcAft>
                <a:spcPts val="0"/>
              </a:spcAft>
              <a:buSzPts val="1200"/>
              <a:buChar char="■"/>
              <a:defRPr sz="1600"/>
            </a:lvl6pPr>
            <a:lvl7pPr marL="4267093" lvl="6" indent="-406390" algn="l" rtl="0">
              <a:lnSpc>
                <a:spcPct val="115000"/>
              </a:lnSpc>
              <a:spcBef>
                <a:spcPts val="0"/>
              </a:spcBef>
              <a:spcAft>
                <a:spcPts val="0"/>
              </a:spcAft>
              <a:buSzPts val="1200"/>
              <a:buChar char="●"/>
              <a:defRPr sz="1600"/>
            </a:lvl7pPr>
            <a:lvl8pPr marL="4876678" lvl="7" indent="-406390" algn="l" rtl="0">
              <a:lnSpc>
                <a:spcPct val="115000"/>
              </a:lnSpc>
              <a:spcBef>
                <a:spcPts val="0"/>
              </a:spcBef>
              <a:spcAft>
                <a:spcPts val="0"/>
              </a:spcAft>
              <a:buSzPts val="1200"/>
              <a:buChar char="○"/>
              <a:defRPr sz="1600"/>
            </a:lvl8pPr>
            <a:lvl9pPr marL="5486263" lvl="8" indent="-406390" algn="l" rtl="0">
              <a:lnSpc>
                <a:spcPct val="115000"/>
              </a:lnSpc>
              <a:spcBef>
                <a:spcPts val="0"/>
              </a:spcBef>
              <a:spcAft>
                <a:spcPts val="0"/>
              </a:spcAft>
              <a:buSzPts val="1200"/>
              <a:buChar char="■"/>
              <a:defRPr sz="1600"/>
            </a:lvl9pPr>
          </a:lstStyle>
          <a:p>
            <a:endParaRPr/>
          </a:p>
        </p:txBody>
      </p:sp>
      <p:sp>
        <p:nvSpPr>
          <p:cNvPr id="75" name="Google Shape;75;p1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41951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6"/>
        <p:cNvGrpSpPr/>
        <p:nvPr/>
      </p:nvGrpSpPr>
      <p:grpSpPr>
        <a:xfrm>
          <a:off x="0" y="0"/>
          <a:ext cx="0" cy="0"/>
          <a:chOff x="0" y="0"/>
          <a:chExt cx="0" cy="0"/>
        </a:xfrm>
      </p:grpSpPr>
      <p:sp>
        <p:nvSpPr>
          <p:cNvPr id="77" name="Google Shape;77;p20"/>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8" name="Google Shape;78;p2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636162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9"/>
        <p:cNvGrpSpPr/>
        <p:nvPr/>
      </p:nvGrpSpPr>
      <p:grpSpPr>
        <a:xfrm>
          <a:off x="0" y="0"/>
          <a:ext cx="0" cy="0"/>
          <a:chOff x="0" y="0"/>
          <a:chExt cx="0" cy="0"/>
        </a:xfrm>
      </p:grpSpPr>
      <p:sp>
        <p:nvSpPr>
          <p:cNvPr id="80" name="Google Shape;80;p21"/>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sz="3200"/>
            </a:lvl1pPr>
            <a:lvl2pPr lvl="1" algn="l" rtl="0">
              <a:lnSpc>
                <a:spcPct val="100000"/>
              </a:lnSpc>
              <a:spcBef>
                <a:spcPts val="0"/>
              </a:spcBef>
              <a:spcAft>
                <a:spcPts val="0"/>
              </a:spcAft>
              <a:buSzPts val="2400"/>
              <a:buNone/>
              <a:defRPr sz="3200"/>
            </a:lvl2pPr>
            <a:lvl3pPr lvl="2" algn="l" rtl="0">
              <a:lnSpc>
                <a:spcPct val="100000"/>
              </a:lnSpc>
              <a:spcBef>
                <a:spcPts val="0"/>
              </a:spcBef>
              <a:spcAft>
                <a:spcPts val="0"/>
              </a:spcAft>
              <a:buSzPts val="2400"/>
              <a:buNone/>
              <a:defRPr sz="3200"/>
            </a:lvl3pPr>
            <a:lvl4pPr lvl="3" algn="l" rtl="0">
              <a:lnSpc>
                <a:spcPct val="100000"/>
              </a:lnSpc>
              <a:spcBef>
                <a:spcPts val="0"/>
              </a:spcBef>
              <a:spcAft>
                <a:spcPts val="0"/>
              </a:spcAft>
              <a:buSzPts val="2400"/>
              <a:buNone/>
              <a:defRPr sz="3200"/>
            </a:lvl4pPr>
            <a:lvl5pPr lvl="4" algn="l" rtl="0">
              <a:lnSpc>
                <a:spcPct val="100000"/>
              </a:lnSpc>
              <a:spcBef>
                <a:spcPts val="0"/>
              </a:spcBef>
              <a:spcAft>
                <a:spcPts val="0"/>
              </a:spcAft>
              <a:buSzPts val="2400"/>
              <a:buNone/>
              <a:defRPr sz="3200"/>
            </a:lvl5pPr>
            <a:lvl6pPr lvl="5" algn="l" rtl="0">
              <a:lnSpc>
                <a:spcPct val="100000"/>
              </a:lnSpc>
              <a:spcBef>
                <a:spcPts val="0"/>
              </a:spcBef>
              <a:spcAft>
                <a:spcPts val="0"/>
              </a:spcAft>
              <a:buSzPts val="2400"/>
              <a:buNone/>
              <a:defRPr sz="3200"/>
            </a:lvl6pPr>
            <a:lvl7pPr lvl="6" algn="l" rtl="0">
              <a:lnSpc>
                <a:spcPct val="100000"/>
              </a:lnSpc>
              <a:spcBef>
                <a:spcPts val="0"/>
              </a:spcBef>
              <a:spcAft>
                <a:spcPts val="0"/>
              </a:spcAft>
              <a:buSzPts val="2400"/>
              <a:buNone/>
              <a:defRPr sz="3200"/>
            </a:lvl7pPr>
            <a:lvl8pPr lvl="7" algn="l" rtl="0">
              <a:lnSpc>
                <a:spcPct val="100000"/>
              </a:lnSpc>
              <a:spcBef>
                <a:spcPts val="0"/>
              </a:spcBef>
              <a:spcAft>
                <a:spcPts val="0"/>
              </a:spcAft>
              <a:buSzPts val="2400"/>
              <a:buNone/>
              <a:defRPr sz="3200"/>
            </a:lvl8pPr>
            <a:lvl9pPr lvl="8" algn="l" rtl="0">
              <a:lnSpc>
                <a:spcPct val="100000"/>
              </a:lnSpc>
              <a:spcBef>
                <a:spcPts val="0"/>
              </a:spcBef>
              <a:spcAft>
                <a:spcPts val="0"/>
              </a:spcAft>
              <a:buSzPts val="2400"/>
              <a:buNone/>
              <a:defRPr sz="3200"/>
            </a:lvl9pPr>
          </a:lstStyle>
          <a:p>
            <a:endParaRPr/>
          </a:p>
        </p:txBody>
      </p:sp>
      <p:sp>
        <p:nvSpPr>
          <p:cNvPr id="81" name="Google Shape;81;p21"/>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609585" lvl="0" indent="-406390" algn="l" rtl="0">
              <a:lnSpc>
                <a:spcPct val="115000"/>
              </a:lnSpc>
              <a:spcBef>
                <a:spcPts val="0"/>
              </a:spcBef>
              <a:spcAft>
                <a:spcPts val="0"/>
              </a:spcAft>
              <a:buSzPts val="1200"/>
              <a:buChar char="●"/>
              <a:defRPr sz="1600"/>
            </a:lvl1pPr>
            <a:lvl2pPr marL="1219170" lvl="1" indent="-406390" algn="l" rtl="0">
              <a:lnSpc>
                <a:spcPct val="115000"/>
              </a:lnSpc>
              <a:spcBef>
                <a:spcPts val="0"/>
              </a:spcBef>
              <a:spcAft>
                <a:spcPts val="0"/>
              </a:spcAft>
              <a:buSzPts val="1200"/>
              <a:buChar char="○"/>
              <a:defRPr sz="1600"/>
            </a:lvl2pPr>
            <a:lvl3pPr marL="1828754" lvl="2" indent="-406390" algn="l" rtl="0">
              <a:lnSpc>
                <a:spcPct val="115000"/>
              </a:lnSpc>
              <a:spcBef>
                <a:spcPts val="0"/>
              </a:spcBef>
              <a:spcAft>
                <a:spcPts val="0"/>
              </a:spcAft>
              <a:buSzPts val="1200"/>
              <a:buChar char="■"/>
              <a:defRPr sz="1600"/>
            </a:lvl3pPr>
            <a:lvl4pPr marL="2438339" lvl="3" indent="-406390" algn="l" rtl="0">
              <a:lnSpc>
                <a:spcPct val="115000"/>
              </a:lnSpc>
              <a:spcBef>
                <a:spcPts val="0"/>
              </a:spcBef>
              <a:spcAft>
                <a:spcPts val="0"/>
              </a:spcAft>
              <a:buSzPts val="1200"/>
              <a:buChar char="●"/>
              <a:defRPr sz="1600"/>
            </a:lvl4pPr>
            <a:lvl5pPr marL="3047924" lvl="4" indent="-406390" algn="l" rtl="0">
              <a:lnSpc>
                <a:spcPct val="115000"/>
              </a:lnSpc>
              <a:spcBef>
                <a:spcPts val="0"/>
              </a:spcBef>
              <a:spcAft>
                <a:spcPts val="0"/>
              </a:spcAft>
              <a:buSzPts val="1200"/>
              <a:buChar char="○"/>
              <a:defRPr sz="1600"/>
            </a:lvl5pPr>
            <a:lvl6pPr marL="3657509" lvl="5" indent="-406390" algn="l" rtl="0">
              <a:lnSpc>
                <a:spcPct val="115000"/>
              </a:lnSpc>
              <a:spcBef>
                <a:spcPts val="0"/>
              </a:spcBef>
              <a:spcAft>
                <a:spcPts val="0"/>
              </a:spcAft>
              <a:buSzPts val="1200"/>
              <a:buChar char="■"/>
              <a:defRPr sz="1600"/>
            </a:lvl6pPr>
            <a:lvl7pPr marL="4267093" lvl="6" indent="-406390" algn="l" rtl="0">
              <a:lnSpc>
                <a:spcPct val="115000"/>
              </a:lnSpc>
              <a:spcBef>
                <a:spcPts val="0"/>
              </a:spcBef>
              <a:spcAft>
                <a:spcPts val="0"/>
              </a:spcAft>
              <a:buSzPts val="1200"/>
              <a:buChar char="●"/>
              <a:defRPr sz="1600"/>
            </a:lvl7pPr>
            <a:lvl8pPr marL="4876678" lvl="7" indent="-406390" algn="l" rtl="0">
              <a:lnSpc>
                <a:spcPct val="115000"/>
              </a:lnSpc>
              <a:spcBef>
                <a:spcPts val="0"/>
              </a:spcBef>
              <a:spcAft>
                <a:spcPts val="0"/>
              </a:spcAft>
              <a:buSzPts val="1200"/>
              <a:buChar char="○"/>
              <a:defRPr sz="1600"/>
            </a:lvl8pPr>
            <a:lvl9pPr marL="5486263" lvl="8" indent="-406390" algn="l" rtl="0">
              <a:lnSpc>
                <a:spcPct val="115000"/>
              </a:lnSpc>
              <a:spcBef>
                <a:spcPts val="0"/>
              </a:spcBef>
              <a:spcAft>
                <a:spcPts val="0"/>
              </a:spcAft>
              <a:buSzPts val="1200"/>
              <a:buChar char="■"/>
              <a:defRPr sz="1600"/>
            </a:lvl9pPr>
          </a:lstStyle>
          <a:p>
            <a:endParaRPr/>
          </a:p>
        </p:txBody>
      </p:sp>
      <p:sp>
        <p:nvSpPr>
          <p:cNvPr id="82" name="Google Shape;82;p2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583668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3"/>
        <p:cNvGrpSpPr/>
        <p:nvPr/>
      </p:nvGrpSpPr>
      <p:grpSpPr>
        <a:xfrm>
          <a:off x="0" y="0"/>
          <a:ext cx="0" cy="0"/>
          <a:chOff x="0" y="0"/>
          <a:chExt cx="0" cy="0"/>
        </a:xfrm>
      </p:grpSpPr>
      <p:sp>
        <p:nvSpPr>
          <p:cNvPr id="84" name="Google Shape;84;p22"/>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4800"/>
              <a:buNone/>
              <a:defRPr sz="6400"/>
            </a:lvl1pPr>
            <a:lvl2pPr lvl="1" algn="l" rtl="0">
              <a:lnSpc>
                <a:spcPct val="100000"/>
              </a:lnSpc>
              <a:spcBef>
                <a:spcPts val="0"/>
              </a:spcBef>
              <a:spcAft>
                <a:spcPts val="0"/>
              </a:spcAft>
              <a:buSzPts val="4800"/>
              <a:buNone/>
              <a:defRPr sz="6400"/>
            </a:lvl2pPr>
            <a:lvl3pPr lvl="2" algn="l" rtl="0">
              <a:lnSpc>
                <a:spcPct val="100000"/>
              </a:lnSpc>
              <a:spcBef>
                <a:spcPts val="0"/>
              </a:spcBef>
              <a:spcAft>
                <a:spcPts val="0"/>
              </a:spcAft>
              <a:buSzPts val="4800"/>
              <a:buNone/>
              <a:defRPr sz="6400"/>
            </a:lvl3pPr>
            <a:lvl4pPr lvl="3" algn="l" rtl="0">
              <a:lnSpc>
                <a:spcPct val="100000"/>
              </a:lnSpc>
              <a:spcBef>
                <a:spcPts val="0"/>
              </a:spcBef>
              <a:spcAft>
                <a:spcPts val="0"/>
              </a:spcAft>
              <a:buSzPts val="4800"/>
              <a:buNone/>
              <a:defRPr sz="6400"/>
            </a:lvl4pPr>
            <a:lvl5pPr lvl="4" algn="l" rtl="0">
              <a:lnSpc>
                <a:spcPct val="100000"/>
              </a:lnSpc>
              <a:spcBef>
                <a:spcPts val="0"/>
              </a:spcBef>
              <a:spcAft>
                <a:spcPts val="0"/>
              </a:spcAft>
              <a:buSzPts val="4800"/>
              <a:buNone/>
              <a:defRPr sz="6400"/>
            </a:lvl5pPr>
            <a:lvl6pPr lvl="5" algn="l" rtl="0">
              <a:lnSpc>
                <a:spcPct val="100000"/>
              </a:lnSpc>
              <a:spcBef>
                <a:spcPts val="0"/>
              </a:spcBef>
              <a:spcAft>
                <a:spcPts val="0"/>
              </a:spcAft>
              <a:buSzPts val="4800"/>
              <a:buNone/>
              <a:defRPr sz="6400"/>
            </a:lvl6pPr>
            <a:lvl7pPr lvl="6" algn="l" rtl="0">
              <a:lnSpc>
                <a:spcPct val="100000"/>
              </a:lnSpc>
              <a:spcBef>
                <a:spcPts val="0"/>
              </a:spcBef>
              <a:spcAft>
                <a:spcPts val="0"/>
              </a:spcAft>
              <a:buSzPts val="4800"/>
              <a:buNone/>
              <a:defRPr sz="6400"/>
            </a:lvl7pPr>
            <a:lvl8pPr lvl="7" algn="l" rtl="0">
              <a:lnSpc>
                <a:spcPct val="100000"/>
              </a:lnSpc>
              <a:spcBef>
                <a:spcPts val="0"/>
              </a:spcBef>
              <a:spcAft>
                <a:spcPts val="0"/>
              </a:spcAft>
              <a:buSzPts val="4800"/>
              <a:buNone/>
              <a:defRPr sz="6400"/>
            </a:lvl8pPr>
            <a:lvl9pPr lvl="8" algn="l" rtl="0">
              <a:lnSpc>
                <a:spcPct val="100000"/>
              </a:lnSpc>
              <a:spcBef>
                <a:spcPts val="0"/>
              </a:spcBef>
              <a:spcAft>
                <a:spcPts val="0"/>
              </a:spcAft>
              <a:buSzPts val="4800"/>
              <a:buNone/>
              <a:defRPr sz="6400"/>
            </a:lvl9pPr>
          </a:lstStyle>
          <a:p>
            <a:endParaRPr/>
          </a:p>
        </p:txBody>
      </p:sp>
      <p:sp>
        <p:nvSpPr>
          <p:cNvPr id="85" name="Google Shape;85;p2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840753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6"/>
        <p:cNvGrpSpPr/>
        <p:nvPr/>
      </p:nvGrpSpPr>
      <p:grpSpPr>
        <a:xfrm>
          <a:off x="0" y="0"/>
          <a:ext cx="0" cy="0"/>
          <a:chOff x="0" y="0"/>
          <a:chExt cx="0" cy="0"/>
        </a:xfrm>
      </p:grpSpPr>
      <p:sp>
        <p:nvSpPr>
          <p:cNvPr id="87" name="Google Shape;87;p23"/>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8" name="Google Shape;88;p23"/>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4200"/>
              <a:buNone/>
              <a:defRPr sz="5600"/>
            </a:lvl1pPr>
            <a:lvl2pPr lvl="1" algn="ctr" rtl="0">
              <a:lnSpc>
                <a:spcPct val="100000"/>
              </a:lnSpc>
              <a:spcBef>
                <a:spcPts val="0"/>
              </a:spcBef>
              <a:spcAft>
                <a:spcPts val="0"/>
              </a:spcAft>
              <a:buSzPts val="4200"/>
              <a:buNone/>
              <a:defRPr sz="5600"/>
            </a:lvl2pPr>
            <a:lvl3pPr lvl="2" algn="ctr" rtl="0">
              <a:lnSpc>
                <a:spcPct val="100000"/>
              </a:lnSpc>
              <a:spcBef>
                <a:spcPts val="0"/>
              </a:spcBef>
              <a:spcAft>
                <a:spcPts val="0"/>
              </a:spcAft>
              <a:buSzPts val="4200"/>
              <a:buNone/>
              <a:defRPr sz="5600"/>
            </a:lvl3pPr>
            <a:lvl4pPr lvl="3" algn="ctr" rtl="0">
              <a:lnSpc>
                <a:spcPct val="100000"/>
              </a:lnSpc>
              <a:spcBef>
                <a:spcPts val="0"/>
              </a:spcBef>
              <a:spcAft>
                <a:spcPts val="0"/>
              </a:spcAft>
              <a:buSzPts val="4200"/>
              <a:buNone/>
              <a:defRPr sz="5600"/>
            </a:lvl4pPr>
            <a:lvl5pPr lvl="4" algn="ctr" rtl="0">
              <a:lnSpc>
                <a:spcPct val="100000"/>
              </a:lnSpc>
              <a:spcBef>
                <a:spcPts val="0"/>
              </a:spcBef>
              <a:spcAft>
                <a:spcPts val="0"/>
              </a:spcAft>
              <a:buSzPts val="4200"/>
              <a:buNone/>
              <a:defRPr sz="5600"/>
            </a:lvl5pPr>
            <a:lvl6pPr lvl="5" algn="ctr" rtl="0">
              <a:lnSpc>
                <a:spcPct val="100000"/>
              </a:lnSpc>
              <a:spcBef>
                <a:spcPts val="0"/>
              </a:spcBef>
              <a:spcAft>
                <a:spcPts val="0"/>
              </a:spcAft>
              <a:buSzPts val="4200"/>
              <a:buNone/>
              <a:defRPr sz="5600"/>
            </a:lvl6pPr>
            <a:lvl7pPr lvl="6" algn="ctr" rtl="0">
              <a:lnSpc>
                <a:spcPct val="100000"/>
              </a:lnSpc>
              <a:spcBef>
                <a:spcPts val="0"/>
              </a:spcBef>
              <a:spcAft>
                <a:spcPts val="0"/>
              </a:spcAft>
              <a:buSzPts val="4200"/>
              <a:buNone/>
              <a:defRPr sz="5600"/>
            </a:lvl7pPr>
            <a:lvl8pPr lvl="7" algn="ctr" rtl="0">
              <a:lnSpc>
                <a:spcPct val="100000"/>
              </a:lnSpc>
              <a:spcBef>
                <a:spcPts val="0"/>
              </a:spcBef>
              <a:spcAft>
                <a:spcPts val="0"/>
              </a:spcAft>
              <a:buSzPts val="4200"/>
              <a:buNone/>
              <a:defRPr sz="5600"/>
            </a:lvl8pPr>
            <a:lvl9pPr lvl="8" algn="ctr" rtl="0">
              <a:lnSpc>
                <a:spcPct val="100000"/>
              </a:lnSpc>
              <a:spcBef>
                <a:spcPts val="0"/>
              </a:spcBef>
              <a:spcAft>
                <a:spcPts val="0"/>
              </a:spcAft>
              <a:buSzPts val="4200"/>
              <a:buNone/>
              <a:defRPr sz="5600"/>
            </a:lvl9pPr>
          </a:lstStyle>
          <a:p>
            <a:endParaRPr/>
          </a:p>
        </p:txBody>
      </p:sp>
      <p:sp>
        <p:nvSpPr>
          <p:cNvPr id="89" name="Google Shape;89;p23"/>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0" name="Google Shape;90;p23"/>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609585" lvl="0" indent="-457189" algn="l" rtl="0">
              <a:lnSpc>
                <a:spcPct val="115000"/>
              </a:lnSpc>
              <a:spcBef>
                <a:spcPts val="0"/>
              </a:spcBef>
              <a:spcAft>
                <a:spcPts val="0"/>
              </a:spcAft>
              <a:buSzPts val="1800"/>
              <a:buChar char="●"/>
              <a:defRPr/>
            </a:lvl1pPr>
            <a:lvl2pPr marL="1219170" lvl="1" indent="-423323" algn="l" rtl="0">
              <a:lnSpc>
                <a:spcPct val="115000"/>
              </a:lnSpc>
              <a:spcBef>
                <a:spcPts val="0"/>
              </a:spcBef>
              <a:spcAft>
                <a:spcPts val="0"/>
              </a:spcAft>
              <a:buSzPts val="1400"/>
              <a:buChar char="○"/>
              <a:defRPr/>
            </a:lvl2pPr>
            <a:lvl3pPr marL="1828754" lvl="2" indent="-423323" algn="l" rtl="0">
              <a:lnSpc>
                <a:spcPct val="115000"/>
              </a:lnSpc>
              <a:spcBef>
                <a:spcPts val="0"/>
              </a:spcBef>
              <a:spcAft>
                <a:spcPts val="0"/>
              </a:spcAft>
              <a:buSzPts val="1400"/>
              <a:buChar char="■"/>
              <a:defRPr/>
            </a:lvl3pPr>
            <a:lvl4pPr marL="2438339" lvl="3" indent="-423323" algn="l" rtl="0">
              <a:lnSpc>
                <a:spcPct val="115000"/>
              </a:lnSpc>
              <a:spcBef>
                <a:spcPts val="0"/>
              </a:spcBef>
              <a:spcAft>
                <a:spcPts val="0"/>
              </a:spcAft>
              <a:buSzPts val="1400"/>
              <a:buChar char="●"/>
              <a:defRPr/>
            </a:lvl4pPr>
            <a:lvl5pPr marL="3047924" lvl="4" indent="-423323" algn="l" rtl="0">
              <a:lnSpc>
                <a:spcPct val="115000"/>
              </a:lnSpc>
              <a:spcBef>
                <a:spcPts val="0"/>
              </a:spcBef>
              <a:spcAft>
                <a:spcPts val="0"/>
              </a:spcAft>
              <a:buSzPts val="1400"/>
              <a:buChar char="○"/>
              <a:defRPr/>
            </a:lvl5pPr>
            <a:lvl6pPr marL="3657509" lvl="5" indent="-423323" algn="l" rtl="0">
              <a:lnSpc>
                <a:spcPct val="115000"/>
              </a:lnSpc>
              <a:spcBef>
                <a:spcPts val="0"/>
              </a:spcBef>
              <a:spcAft>
                <a:spcPts val="0"/>
              </a:spcAft>
              <a:buSzPts val="1400"/>
              <a:buChar char="■"/>
              <a:defRPr/>
            </a:lvl6pPr>
            <a:lvl7pPr marL="4267093" lvl="6" indent="-423323" algn="l" rtl="0">
              <a:lnSpc>
                <a:spcPct val="115000"/>
              </a:lnSpc>
              <a:spcBef>
                <a:spcPts val="0"/>
              </a:spcBef>
              <a:spcAft>
                <a:spcPts val="0"/>
              </a:spcAft>
              <a:buSzPts val="1400"/>
              <a:buChar char="●"/>
              <a:defRPr/>
            </a:lvl7pPr>
            <a:lvl8pPr marL="4876678" lvl="7" indent="-423323" algn="l" rtl="0">
              <a:lnSpc>
                <a:spcPct val="115000"/>
              </a:lnSpc>
              <a:spcBef>
                <a:spcPts val="0"/>
              </a:spcBef>
              <a:spcAft>
                <a:spcPts val="0"/>
              </a:spcAft>
              <a:buSzPts val="1400"/>
              <a:buChar char="○"/>
              <a:defRPr/>
            </a:lvl8pPr>
            <a:lvl9pPr marL="5486263" lvl="8" indent="-423323" algn="l" rtl="0">
              <a:lnSpc>
                <a:spcPct val="115000"/>
              </a:lnSpc>
              <a:spcBef>
                <a:spcPts val="0"/>
              </a:spcBef>
              <a:spcAft>
                <a:spcPts val="0"/>
              </a:spcAft>
              <a:buSzPts val="1400"/>
              <a:buChar char="■"/>
              <a:defRPr/>
            </a:lvl9pPr>
          </a:lstStyle>
          <a:p>
            <a:endParaRPr/>
          </a:p>
        </p:txBody>
      </p:sp>
      <p:sp>
        <p:nvSpPr>
          <p:cNvPr id="91" name="Google Shape;91;p2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469280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2"/>
        <p:cNvGrpSpPr/>
        <p:nvPr/>
      </p:nvGrpSpPr>
      <p:grpSpPr>
        <a:xfrm>
          <a:off x="0" y="0"/>
          <a:ext cx="0" cy="0"/>
          <a:chOff x="0" y="0"/>
          <a:chExt cx="0" cy="0"/>
        </a:xfrm>
      </p:grpSpPr>
      <p:sp>
        <p:nvSpPr>
          <p:cNvPr id="93" name="Google Shape;93;p24"/>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609585" lvl="0" indent="-304792" algn="l" rtl="0">
              <a:lnSpc>
                <a:spcPct val="100000"/>
              </a:lnSpc>
              <a:spcBef>
                <a:spcPts val="0"/>
              </a:spcBef>
              <a:spcAft>
                <a:spcPts val="0"/>
              </a:spcAft>
              <a:buSzPts val="1800"/>
              <a:buNone/>
              <a:defRPr/>
            </a:lvl1pPr>
          </a:lstStyle>
          <a:p>
            <a:endParaRPr/>
          </a:p>
        </p:txBody>
      </p:sp>
      <p:sp>
        <p:nvSpPr>
          <p:cNvPr id="94" name="Google Shape;94;p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218803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sp>
        <p:nvSpPr>
          <p:cNvPr id="96" name="Google Shape;96;p25"/>
          <p:cNvSpPr txBox="1">
            <a:spLocks noGrp="1"/>
          </p:cNvSpPr>
          <p:nvPr>
            <p:ph type="title" hasCustomPrompt="1"/>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2000"/>
              <a:buNone/>
              <a:defRPr sz="16000"/>
            </a:lvl1pPr>
            <a:lvl2pPr lvl="1" algn="ctr" rtl="0">
              <a:lnSpc>
                <a:spcPct val="100000"/>
              </a:lnSpc>
              <a:spcBef>
                <a:spcPts val="0"/>
              </a:spcBef>
              <a:spcAft>
                <a:spcPts val="0"/>
              </a:spcAft>
              <a:buSzPts val="12000"/>
              <a:buNone/>
              <a:defRPr sz="16000"/>
            </a:lvl2pPr>
            <a:lvl3pPr lvl="2" algn="ctr" rtl="0">
              <a:lnSpc>
                <a:spcPct val="100000"/>
              </a:lnSpc>
              <a:spcBef>
                <a:spcPts val="0"/>
              </a:spcBef>
              <a:spcAft>
                <a:spcPts val="0"/>
              </a:spcAft>
              <a:buSzPts val="12000"/>
              <a:buNone/>
              <a:defRPr sz="16000"/>
            </a:lvl3pPr>
            <a:lvl4pPr lvl="3" algn="ctr" rtl="0">
              <a:lnSpc>
                <a:spcPct val="100000"/>
              </a:lnSpc>
              <a:spcBef>
                <a:spcPts val="0"/>
              </a:spcBef>
              <a:spcAft>
                <a:spcPts val="0"/>
              </a:spcAft>
              <a:buSzPts val="12000"/>
              <a:buNone/>
              <a:defRPr sz="16000"/>
            </a:lvl4pPr>
            <a:lvl5pPr lvl="4" algn="ctr" rtl="0">
              <a:lnSpc>
                <a:spcPct val="100000"/>
              </a:lnSpc>
              <a:spcBef>
                <a:spcPts val="0"/>
              </a:spcBef>
              <a:spcAft>
                <a:spcPts val="0"/>
              </a:spcAft>
              <a:buSzPts val="12000"/>
              <a:buNone/>
              <a:defRPr sz="16000"/>
            </a:lvl5pPr>
            <a:lvl6pPr lvl="5" algn="ctr" rtl="0">
              <a:lnSpc>
                <a:spcPct val="100000"/>
              </a:lnSpc>
              <a:spcBef>
                <a:spcPts val="0"/>
              </a:spcBef>
              <a:spcAft>
                <a:spcPts val="0"/>
              </a:spcAft>
              <a:buSzPts val="12000"/>
              <a:buNone/>
              <a:defRPr sz="16000"/>
            </a:lvl6pPr>
            <a:lvl7pPr lvl="6" algn="ctr" rtl="0">
              <a:lnSpc>
                <a:spcPct val="100000"/>
              </a:lnSpc>
              <a:spcBef>
                <a:spcPts val="0"/>
              </a:spcBef>
              <a:spcAft>
                <a:spcPts val="0"/>
              </a:spcAft>
              <a:buSzPts val="12000"/>
              <a:buNone/>
              <a:defRPr sz="16000"/>
            </a:lvl7pPr>
            <a:lvl8pPr lvl="7" algn="ctr" rtl="0">
              <a:lnSpc>
                <a:spcPct val="100000"/>
              </a:lnSpc>
              <a:spcBef>
                <a:spcPts val="0"/>
              </a:spcBef>
              <a:spcAft>
                <a:spcPts val="0"/>
              </a:spcAft>
              <a:buSzPts val="12000"/>
              <a:buNone/>
              <a:defRPr sz="16000"/>
            </a:lvl8pPr>
            <a:lvl9pPr lvl="8" algn="ctr" rtl="0">
              <a:lnSpc>
                <a:spcPct val="100000"/>
              </a:lnSpc>
              <a:spcBef>
                <a:spcPts val="0"/>
              </a:spcBef>
              <a:spcAft>
                <a:spcPts val="0"/>
              </a:spcAft>
              <a:buSzPts val="12000"/>
              <a:buNone/>
              <a:defRPr sz="16000"/>
            </a:lvl9pPr>
          </a:lstStyle>
          <a:p>
            <a:r>
              <a:t>xx%</a:t>
            </a:r>
          </a:p>
        </p:txBody>
      </p:sp>
      <p:sp>
        <p:nvSpPr>
          <p:cNvPr id="97" name="Google Shape;97;p25"/>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609585" lvl="0" indent="-457189" algn="ctr" rtl="0">
              <a:lnSpc>
                <a:spcPct val="115000"/>
              </a:lnSpc>
              <a:spcBef>
                <a:spcPts val="0"/>
              </a:spcBef>
              <a:spcAft>
                <a:spcPts val="0"/>
              </a:spcAft>
              <a:buSzPts val="1800"/>
              <a:buChar char="●"/>
              <a:defRPr/>
            </a:lvl1pPr>
            <a:lvl2pPr marL="1219170" lvl="1" indent="-423323" algn="ctr" rtl="0">
              <a:lnSpc>
                <a:spcPct val="115000"/>
              </a:lnSpc>
              <a:spcBef>
                <a:spcPts val="0"/>
              </a:spcBef>
              <a:spcAft>
                <a:spcPts val="0"/>
              </a:spcAft>
              <a:buSzPts val="1400"/>
              <a:buChar char="○"/>
              <a:defRPr/>
            </a:lvl2pPr>
            <a:lvl3pPr marL="1828754" lvl="2" indent="-423323" algn="ctr" rtl="0">
              <a:lnSpc>
                <a:spcPct val="115000"/>
              </a:lnSpc>
              <a:spcBef>
                <a:spcPts val="0"/>
              </a:spcBef>
              <a:spcAft>
                <a:spcPts val="0"/>
              </a:spcAft>
              <a:buSzPts val="1400"/>
              <a:buChar char="■"/>
              <a:defRPr/>
            </a:lvl3pPr>
            <a:lvl4pPr marL="2438339" lvl="3" indent="-423323" algn="ctr" rtl="0">
              <a:lnSpc>
                <a:spcPct val="115000"/>
              </a:lnSpc>
              <a:spcBef>
                <a:spcPts val="0"/>
              </a:spcBef>
              <a:spcAft>
                <a:spcPts val="0"/>
              </a:spcAft>
              <a:buSzPts val="1400"/>
              <a:buChar char="●"/>
              <a:defRPr/>
            </a:lvl4pPr>
            <a:lvl5pPr marL="3047924" lvl="4" indent="-423323" algn="ctr" rtl="0">
              <a:lnSpc>
                <a:spcPct val="115000"/>
              </a:lnSpc>
              <a:spcBef>
                <a:spcPts val="0"/>
              </a:spcBef>
              <a:spcAft>
                <a:spcPts val="0"/>
              </a:spcAft>
              <a:buSzPts val="1400"/>
              <a:buChar char="○"/>
              <a:defRPr/>
            </a:lvl5pPr>
            <a:lvl6pPr marL="3657509" lvl="5" indent="-423323" algn="ctr" rtl="0">
              <a:lnSpc>
                <a:spcPct val="115000"/>
              </a:lnSpc>
              <a:spcBef>
                <a:spcPts val="0"/>
              </a:spcBef>
              <a:spcAft>
                <a:spcPts val="0"/>
              </a:spcAft>
              <a:buSzPts val="1400"/>
              <a:buChar char="■"/>
              <a:defRPr/>
            </a:lvl6pPr>
            <a:lvl7pPr marL="4267093" lvl="6" indent="-423323" algn="ctr" rtl="0">
              <a:lnSpc>
                <a:spcPct val="115000"/>
              </a:lnSpc>
              <a:spcBef>
                <a:spcPts val="0"/>
              </a:spcBef>
              <a:spcAft>
                <a:spcPts val="0"/>
              </a:spcAft>
              <a:buSzPts val="1400"/>
              <a:buChar char="●"/>
              <a:defRPr/>
            </a:lvl7pPr>
            <a:lvl8pPr marL="4876678" lvl="7" indent="-423323" algn="ctr" rtl="0">
              <a:lnSpc>
                <a:spcPct val="115000"/>
              </a:lnSpc>
              <a:spcBef>
                <a:spcPts val="0"/>
              </a:spcBef>
              <a:spcAft>
                <a:spcPts val="0"/>
              </a:spcAft>
              <a:buSzPts val="1400"/>
              <a:buChar char="○"/>
              <a:defRPr/>
            </a:lvl8pPr>
            <a:lvl9pPr marL="5486263" lvl="8" indent="-423323" algn="ctr" rtl="0">
              <a:lnSpc>
                <a:spcPct val="115000"/>
              </a:lnSpc>
              <a:spcBef>
                <a:spcPts val="0"/>
              </a:spcBef>
              <a:spcAft>
                <a:spcPts val="0"/>
              </a:spcAft>
              <a:buSzPts val="1400"/>
              <a:buChar char="■"/>
              <a:defRPr/>
            </a:lvl9pPr>
          </a:lstStyle>
          <a:p>
            <a:endParaRPr/>
          </a:p>
        </p:txBody>
      </p:sp>
      <p:sp>
        <p:nvSpPr>
          <p:cNvPr id="98" name="Google Shape;98;p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45207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10/16/2025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10/16/2025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10/16/2025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
        <p:cNvGrpSpPr/>
        <p:nvPr/>
      </p:nvGrpSpPr>
      <p:grpSpPr>
        <a:xfrm>
          <a:off x="0" y="0"/>
          <a:ext cx="0" cy="0"/>
          <a:chOff x="0" y="0"/>
          <a:chExt cx="0" cy="0"/>
        </a:xfrm>
      </p:grpSpPr>
      <p:sp>
        <p:nvSpPr>
          <p:cNvPr id="100" name="Google Shape;100;p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01" name="Google Shape;101;p2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02" name="Google Shape;102;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42273536"/>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362497"/>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jpeg"/><Relationship Id="rId7"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49.png"/><Relationship Id="rId10" Type="http://schemas.openxmlformats.org/officeDocument/2006/relationships/image" Target="../media/image53.png"/><Relationship Id="rId4" Type="http://schemas.openxmlformats.org/officeDocument/2006/relationships/image" Target="../media/image48.png"/><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jpe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74"/>
          <p:cNvSpPr/>
          <p:nvPr/>
        </p:nvSpPr>
        <p:spPr>
          <a:xfrm>
            <a:off x="0" y="0"/>
            <a:ext cx="12192000" cy="6858000"/>
          </a:xfrm>
          <a:prstGeom prst="rect">
            <a:avLst/>
          </a:prstGeom>
          <a:solidFill>
            <a:srgbClr val="00406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9" name="Picture 8" descr="A person writing on a poster&#10;&#10;AI-generated content may be incorrect.">
            <a:extLst>
              <a:ext uri="{FF2B5EF4-FFF2-40B4-BE49-F238E27FC236}">
                <a16:creationId xmlns:a16="http://schemas.microsoft.com/office/drawing/2014/main" id="{7DB1F1FE-4AF8-150E-C801-893E8805783B}"/>
              </a:ext>
            </a:extLst>
          </p:cNvPr>
          <p:cNvPicPr>
            <a:picLocks noChangeAspect="1"/>
          </p:cNvPicPr>
          <p:nvPr/>
        </p:nvPicPr>
        <p:blipFill>
          <a:blip r:embed="rId3"/>
          <a:srcRect t="23587" b="23587"/>
          <a:stretch/>
        </p:blipFill>
        <p:spPr>
          <a:xfrm>
            <a:off x="-10" y="0"/>
            <a:ext cx="12192010" cy="4292600"/>
          </a:xfrm>
          <a:prstGeom prst="rect">
            <a:avLst/>
          </a:prstGeom>
        </p:spPr>
      </p:pic>
      <p:pic>
        <p:nvPicPr>
          <p:cNvPr id="598" name="Google Shape;598;p74"/>
          <p:cNvPicPr preferRelativeResize="0"/>
          <p:nvPr/>
        </p:nvPicPr>
        <p:blipFill rotWithShape="1">
          <a:blip r:embed="rId4">
            <a:alphaModFix/>
          </a:blip>
          <a:srcRect l="406" t="83698" r="505" b="10387"/>
          <a:stretch/>
        </p:blipFill>
        <p:spPr>
          <a:xfrm>
            <a:off x="1" y="4089416"/>
            <a:ext cx="12192004" cy="405565"/>
          </a:xfrm>
          <a:prstGeom prst="rect">
            <a:avLst/>
          </a:prstGeom>
          <a:noFill/>
          <a:ln>
            <a:noFill/>
          </a:ln>
        </p:spPr>
      </p:pic>
      <p:sp>
        <p:nvSpPr>
          <p:cNvPr id="599" name="Google Shape;599;p74"/>
          <p:cNvSpPr txBox="1">
            <a:spLocks noGrp="1"/>
          </p:cNvSpPr>
          <p:nvPr>
            <p:ph type="body" idx="1"/>
          </p:nvPr>
        </p:nvSpPr>
        <p:spPr>
          <a:xfrm>
            <a:off x="9483036" y="3622920"/>
            <a:ext cx="2623240" cy="61979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gn="r">
              <a:buClr>
                <a:schemeClr val="dk1"/>
              </a:buClr>
              <a:buNone/>
            </a:pPr>
            <a:r>
              <a:rPr lang="en-US" sz="1050" b="1" i="1">
                <a:solidFill>
                  <a:schemeClr val="bg1"/>
                </a:solidFill>
                <a:latin typeface="Barlow"/>
                <a:ea typeface="Barlow"/>
                <a:cs typeface="Barlow"/>
                <a:sym typeface="Barlow"/>
              </a:rPr>
              <a:t>Updated</a:t>
            </a:r>
          </a:p>
          <a:p>
            <a:pPr marL="0" indent="0" algn="r">
              <a:buClr>
                <a:schemeClr val="dk1"/>
              </a:buClr>
              <a:buNone/>
            </a:pPr>
            <a:r>
              <a:rPr lang="en-US" sz="2000" b="1" i="1">
                <a:solidFill>
                  <a:schemeClr val="bg1"/>
                </a:solidFill>
                <a:latin typeface="Barlow"/>
                <a:ea typeface="Barlow"/>
                <a:cs typeface="Barlow"/>
                <a:sym typeface="Barlow"/>
              </a:rPr>
              <a:t>October 2025</a:t>
            </a:r>
            <a:endParaRPr lang="en-US" sz="2400" b="1" i="1">
              <a:solidFill>
                <a:schemeClr val="bg1"/>
              </a:solidFill>
              <a:latin typeface="Barlow"/>
              <a:ea typeface="Barlow"/>
              <a:cs typeface="Barlow"/>
            </a:endParaRPr>
          </a:p>
        </p:txBody>
      </p:sp>
      <p:sp>
        <p:nvSpPr>
          <p:cNvPr id="12" name="TextBox 11">
            <a:extLst>
              <a:ext uri="{FF2B5EF4-FFF2-40B4-BE49-F238E27FC236}">
                <a16:creationId xmlns:a16="http://schemas.microsoft.com/office/drawing/2014/main" id="{02DFFD39-CADE-2C97-316A-F64AA69A2F56}"/>
              </a:ext>
            </a:extLst>
          </p:cNvPr>
          <p:cNvSpPr txBox="1"/>
          <p:nvPr/>
        </p:nvSpPr>
        <p:spPr>
          <a:xfrm>
            <a:off x="393700" y="5750863"/>
            <a:ext cx="11506200" cy="867930"/>
          </a:xfrm>
          <a:prstGeom prst="rect">
            <a:avLst/>
          </a:prstGeom>
          <a:noFill/>
        </p:spPr>
        <p:txBody>
          <a:bodyPr wrap="square" rtlCol="0">
            <a:spAutoFit/>
          </a:bodyPr>
          <a:lstStyle/>
          <a:p>
            <a:pPr>
              <a:lnSpc>
                <a:spcPct val="70000"/>
              </a:lnSpc>
            </a:pPr>
            <a:r>
              <a:rPr lang="en-US" sz="7200" b="1" i="1">
                <a:gradFill>
                  <a:gsLst>
                    <a:gs pos="0">
                      <a:srgbClr val="F47521"/>
                    </a:gs>
                    <a:gs pos="38000">
                      <a:srgbClr val="FBAE17"/>
                    </a:gs>
                    <a:gs pos="77000">
                      <a:srgbClr val="B9D532"/>
                    </a:gs>
                    <a:gs pos="100000">
                      <a:srgbClr val="6BCCDF"/>
                    </a:gs>
                  </a:gsLst>
                  <a:lin ang="0" scaled="0"/>
                </a:gradFill>
                <a:latin typeface="Barlow Black" panose="00000A00000000000000" pitchFamily="2" charset="0"/>
              </a:rPr>
              <a:t>SPONSORSHIP PROSPECTUS</a:t>
            </a:r>
          </a:p>
        </p:txBody>
      </p:sp>
      <p:pic>
        <p:nvPicPr>
          <p:cNvPr id="3" name="Picture 2" descr="A logo with a torch and a white letter&#10;&#10;AI-generated content may be incorrect.">
            <a:extLst>
              <a:ext uri="{FF2B5EF4-FFF2-40B4-BE49-F238E27FC236}">
                <a16:creationId xmlns:a16="http://schemas.microsoft.com/office/drawing/2014/main" id="{71E04BDA-B83F-0B50-BD72-108CEE7DB7CF}"/>
              </a:ext>
            </a:extLst>
          </p:cNvPr>
          <p:cNvPicPr>
            <a:picLocks noChangeAspect="1"/>
          </p:cNvPicPr>
          <p:nvPr/>
        </p:nvPicPr>
        <p:blipFill>
          <a:blip r:embed="rId5"/>
          <a:srcRect l="-8221" r="-5236" b="-17395"/>
          <a:stretch>
            <a:fillRect/>
          </a:stretch>
        </p:blipFill>
        <p:spPr>
          <a:xfrm>
            <a:off x="395365" y="4629306"/>
            <a:ext cx="2939159" cy="85413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4062"/>
        </a:solidFill>
        <a:effectLst/>
      </p:bgPr>
    </p:bg>
    <p:spTree>
      <p:nvGrpSpPr>
        <p:cNvPr id="1" name="Shape 232"/>
        <p:cNvGrpSpPr/>
        <p:nvPr/>
      </p:nvGrpSpPr>
      <p:grpSpPr>
        <a:xfrm>
          <a:off x="0" y="0"/>
          <a:ext cx="0" cy="0"/>
          <a:chOff x="0" y="0"/>
          <a:chExt cx="0" cy="0"/>
        </a:xfrm>
      </p:grpSpPr>
      <p:sp>
        <p:nvSpPr>
          <p:cNvPr id="338" name="Google Shape;338;p54"/>
          <p:cNvSpPr txBox="1"/>
          <p:nvPr/>
        </p:nvSpPr>
        <p:spPr>
          <a:xfrm>
            <a:off x="8388867" y="1973081"/>
            <a:ext cx="3481166" cy="71296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15000"/>
              </a:lnSpc>
              <a:spcBef>
                <a:spcPts val="0"/>
              </a:spcBef>
              <a:spcAft>
                <a:spcPts val="0"/>
              </a:spcAft>
              <a:buClr>
                <a:prstClr val="black"/>
              </a:buClr>
              <a:buSzPts val="1100"/>
              <a:buFont typeface="Arial"/>
              <a:buNone/>
              <a:tabLst/>
              <a:defRPr/>
            </a:pPr>
            <a:r>
              <a:rPr lang="en" sz="1400" b="1">
                <a:solidFill>
                  <a:prstClr val="white"/>
                </a:solidFill>
                <a:latin typeface="Barlow"/>
              </a:rPr>
              <a:t>2025</a:t>
            </a:r>
            <a:r>
              <a:rPr kumimoji="0" lang="en" sz="1400" b="1" i="0" u="none" strike="noStrike" kern="1200" cap="none" spc="0" normalizeH="0" baseline="0" noProof="0">
                <a:ln>
                  <a:noFill/>
                </a:ln>
                <a:solidFill>
                  <a:prstClr val="white"/>
                </a:solidFill>
                <a:effectLst/>
                <a:uLnTx/>
                <a:uFillTx/>
                <a:latin typeface="Barlow"/>
                <a:cs typeface="Arial"/>
                <a:sym typeface="Arial"/>
              </a:rPr>
              <a:t> Summit Attendees </a:t>
            </a:r>
            <a:endParaRPr kumimoji="0" sz="1400" b="1" i="0" u="none" strike="noStrike" kern="1200" cap="none" spc="0" normalizeH="0" baseline="0" noProof="0">
              <a:ln>
                <a:noFill/>
              </a:ln>
              <a:solidFill>
                <a:prstClr val="white"/>
              </a:solidFill>
              <a:effectLst/>
              <a:uLnTx/>
              <a:uFillTx/>
              <a:latin typeface="Barlow"/>
              <a:cs typeface="Arial"/>
              <a:sym typeface="Arial"/>
            </a:endParaRPr>
          </a:p>
          <a:p>
            <a:pPr marL="0" marR="0" lvl="0" indent="0" algn="l" defTabSz="914400" rtl="0" eaLnBrk="1" fontAlgn="auto" latinLnBrk="0" hangingPunct="1">
              <a:lnSpc>
                <a:spcPct val="115000"/>
              </a:lnSpc>
              <a:spcBef>
                <a:spcPts val="0"/>
              </a:spcBef>
              <a:spcAft>
                <a:spcPts val="0"/>
              </a:spcAft>
              <a:buClr>
                <a:prstClr val="black"/>
              </a:buClr>
              <a:buSzPts val="1100"/>
              <a:buFont typeface="Arial"/>
              <a:buNone/>
              <a:tabLst/>
              <a:defRPr/>
            </a:pPr>
            <a:r>
              <a:rPr kumimoji="0" lang="en" sz="1400" b="1" i="0" u="none" strike="noStrike" kern="1200" cap="none" spc="0" normalizeH="0" baseline="0" noProof="0">
                <a:ln>
                  <a:noFill/>
                </a:ln>
                <a:solidFill>
                  <a:prstClr val="white"/>
                </a:solidFill>
                <a:effectLst/>
                <a:uLnTx/>
                <a:uFillTx/>
                <a:latin typeface="Barlow"/>
                <a:cs typeface="Arial"/>
                <a:sym typeface="Arial"/>
              </a:rPr>
              <a:t>Representing </a:t>
            </a:r>
            <a:r>
              <a:rPr lang="en" sz="1400" b="1">
                <a:solidFill>
                  <a:prstClr val="white"/>
                </a:solidFill>
                <a:latin typeface="Barlow"/>
              </a:rPr>
              <a:t>85</a:t>
            </a:r>
            <a:r>
              <a:rPr kumimoji="0" lang="en" sz="1400" b="1" i="0" u="none" strike="noStrike" kern="1200" cap="none" spc="0" normalizeH="0" baseline="0" noProof="0">
                <a:ln>
                  <a:noFill/>
                </a:ln>
                <a:solidFill>
                  <a:prstClr val="white"/>
                </a:solidFill>
                <a:effectLst/>
                <a:uLnTx/>
                <a:uFillTx/>
                <a:latin typeface="Barlow"/>
                <a:cs typeface="Arial"/>
                <a:sym typeface="Arial"/>
              </a:rPr>
              <a:t>+ HBCUs/PBIs</a:t>
            </a:r>
            <a:endParaRPr kumimoji="0" sz="1400" b="1" i="0" u="none" strike="noStrike" kern="1200" cap="none" spc="0" normalizeH="0" baseline="0" noProof="0">
              <a:ln>
                <a:noFill/>
              </a:ln>
              <a:solidFill>
                <a:prstClr val="white"/>
              </a:solidFill>
              <a:effectLst/>
              <a:uLnTx/>
              <a:uFillTx/>
              <a:latin typeface="Barlow"/>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1400" b="0" i="0" u="none" strike="noStrike" kern="1200" cap="none" spc="0" normalizeH="0" baseline="0" noProof="0">
              <a:ln>
                <a:noFill/>
              </a:ln>
              <a:solidFill>
                <a:srgbClr val="000000"/>
              </a:solidFill>
              <a:effectLst/>
              <a:uLnTx/>
              <a:uFillTx/>
              <a:latin typeface="Barlow" panose="00000500000000000000" pitchFamily="2" charset="0"/>
              <a:cs typeface="Arial"/>
              <a:sym typeface="Arial"/>
            </a:endParaRPr>
          </a:p>
        </p:txBody>
      </p:sp>
      <p:sp>
        <p:nvSpPr>
          <p:cNvPr id="339" name="Google Shape;339;p54"/>
          <p:cNvSpPr txBox="1"/>
          <p:nvPr/>
        </p:nvSpPr>
        <p:spPr>
          <a:xfrm>
            <a:off x="7840832" y="2425755"/>
            <a:ext cx="4351167" cy="1948185"/>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15000"/>
              </a:lnSpc>
              <a:spcBef>
                <a:spcPts val="0"/>
              </a:spcBef>
              <a:spcAft>
                <a:spcPts val="0"/>
              </a:spcAft>
              <a:buClr>
                <a:prstClr val="black"/>
              </a:buClr>
              <a:buSzPts val="1100"/>
              <a:buFont typeface="Arial"/>
              <a:buNone/>
              <a:tabLst/>
              <a:defRPr/>
            </a:pPr>
            <a:endParaRPr kumimoji="0" sz="1400" b="0" i="0" u="none" strike="noStrike" kern="1200" cap="none" spc="0" normalizeH="0" baseline="0" noProof="0">
              <a:ln>
                <a:noFill/>
              </a:ln>
              <a:solidFill>
                <a:srgbClr val="0D446E"/>
              </a:solidFill>
              <a:effectLst/>
              <a:uLnTx/>
              <a:uFillTx/>
              <a:latin typeface="Barlow" panose="00000500000000000000" pitchFamily="2" charset="0"/>
              <a:cs typeface="Arial"/>
              <a:sym typeface="Arial"/>
            </a:endParaRPr>
          </a:p>
          <a:p>
            <a:pPr marL="575310" marR="0" lvl="0" indent="0" algn="l" defTabSz="914400" rtl="0" eaLnBrk="1" fontAlgn="auto" latinLnBrk="0" hangingPunct="1">
              <a:lnSpc>
                <a:spcPct val="115000"/>
              </a:lnSpc>
              <a:spcBef>
                <a:spcPts val="0"/>
              </a:spcBef>
              <a:spcAft>
                <a:spcPts val="0"/>
              </a:spcAft>
              <a:buClr>
                <a:prstClr val="black"/>
              </a:buClr>
              <a:buSzPts val="1100"/>
              <a:buFont typeface="Arial"/>
              <a:buNone/>
              <a:tabLst/>
              <a:defRPr/>
            </a:pPr>
            <a:r>
              <a:rPr lang="en" sz="1400" b="1">
                <a:solidFill>
                  <a:srgbClr val="F47521"/>
                </a:solidFill>
                <a:latin typeface="Barlow"/>
              </a:rPr>
              <a:t>38% HBCUs/PBIs</a:t>
            </a:r>
            <a:endParaRPr sz="1400" b="1">
              <a:solidFill>
                <a:srgbClr val="F47521"/>
              </a:solidFill>
              <a:latin typeface="Barlow"/>
            </a:endParaRPr>
          </a:p>
          <a:p>
            <a:pPr marL="575310" marR="0" lvl="0" indent="0" algn="l" defTabSz="914400" rtl="0" eaLnBrk="1" fontAlgn="auto" latinLnBrk="0" hangingPunct="1">
              <a:lnSpc>
                <a:spcPct val="115000"/>
              </a:lnSpc>
              <a:spcBef>
                <a:spcPts val="0"/>
              </a:spcBef>
              <a:spcAft>
                <a:spcPts val="0"/>
              </a:spcAft>
              <a:buClr>
                <a:prstClr val="black"/>
              </a:buClr>
              <a:buSzPts val="1100"/>
              <a:buFont typeface="Arial"/>
              <a:buNone/>
              <a:tabLst/>
              <a:defRPr/>
            </a:pPr>
            <a:r>
              <a:rPr lang="en-US" sz="1400" b="1">
                <a:solidFill>
                  <a:srgbClr val="41CEE2"/>
                </a:solidFill>
                <a:latin typeface="Barlow"/>
              </a:rPr>
              <a:t>28</a:t>
            </a:r>
            <a:r>
              <a:rPr kumimoji="0" lang="en-US" sz="1400" b="1" i="0" u="none" strike="noStrike" kern="1200" cap="none" spc="0" normalizeH="0" baseline="0" noProof="0">
                <a:ln>
                  <a:noFill/>
                </a:ln>
                <a:solidFill>
                  <a:srgbClr val="41CEE2"/>
                </a:solidFill>
                <a:effectLst/>
                <a:uLnTx/>
                <a:uFillTx/>
                <a:latin typeface="Barlow"/>
                <a:cs typeface="Arial"/>
                <a:sym typeface="Arial"/>
              </a:rPr>
              <a:t>% Non-Profit Organizations</a:t>
            </a:r>
            <a:endParaRPr lang="en-US" sz="1400" b="1" i="0" u="none" strike="noStrike" kern="1200" cap="none" spc="0" normalizeH="0" baseline="0" noProof="0">
              <a:ln>
                <a:noFill/>
              </a:ln>
              <a:solidFill>
                <a:srgbClr val="41CEE2"/>
              </a:solidFill>
              <a:effectLst/>
              <a:uLnTx/>
              <a:uFillTx/>
              <a:latin typeface="Barlow"/>
              <a:cs typeface="Arial"/>
            </a:endParaRPr>
          </a:p>
          <a:p>
            <a:pPr marL="575310" marR="0" lvl="0" indent="0" algn="l" defTabSz="914400" rtl="0" eaLnBrk="1" fontAlgn="auto" latinLnBrk="0" hangingPunct="1">
              <a:lnSpc>
                <a:spcPct val="115000"/>
              </a:lnSpc>
              <a:spcBef>
                <a:spcPts val="0"/>
              </a:spcBef>
              <a:spcAft>
                <a:spcPts val="0"/>
              </a:spcAft>
              <a:buClr>
                <a:prstClr val="black"/>
              </a:buClr>
              <a:buSzPts val="1100"/>
              <a:buFont typeface="Arial"/>
              <a:buNone/>
              <a:tabLst/>
              <a:defRPr/>
            </a:pPr>
            <a:r>
              <a:rPr lang="en-US" sz="1400" b="1">
                <a:solidFill>
                  <a:srgbClr val="B9D533"/>
                </a:solidFill>
                <a:latin typeface="Barlow"/>
              </a:rPr>
              <a:t>16% For Profit/Philanthropic Organizations</a:t>
            </a:r>
          </a:p>
          <a:p>
            <a:pPr marL="575310">
              <a:lnSpc>
                <a:spcPct val="115000"/>
              </a:lnSpc>
              <a:buClr>
                <a:prstClr val="black"/>
              </a:buClr>
              <a:buSzPts val="1100"/>
              <a:defRPr/>
            </a:pPr>
            <a:r>
              <a:rPr lang="en-US" sz="1400" b="1">
                <a:solidFill>
                  <a:srgbClr val="7AA0BC"/>
                </a:solidFill>
                <a:latin typeface="Barlow"/>
              </a:rPr>
              <a:t>13</a:t>
            </a:r>
            <a:r>
              <a:rPr kumimoji="0" lang="en-US" sz="1400" b="1" i="0" u="none" strike="noStrike" kern="1200" cap="none" spc="0" normalizeH="0" baseline="0" noProof="0">
                <a:ln>
                  <a:noFill/>
                </a:ln>
                <a:solidFill>
                  <a:srgbClr val="7AA0BC"/>
                </a:solidFill>
                <a:effectLst/>
                <a:uLnTx/>
                <a:uFillTx/>
                <a:latin typeface="Barlow"/>
                <a:cs typeface="Arial"/>
                <a:sym typeface="Arial"/>
              </a:rPr>
              <a:t>% Other </a:t>
            </a:r>
            <a:endParaRPr lang="en-US" sz="1400">
              <a:solidFill>
                <a:srgbClr val="7AA0BC"/>
              </a:solidFill>
              <a:latin typeface="Barlow"/>
            </a:endParaRPr>
          </a:p>
          <a:p>
            <a:pPr marL="575310">
              <a:lnSpc>
                <a:spcPct val="115000"/>
              </a:lnSpc>
              <a:buClr>
                <a:prstClr val="black"/>
              </a:buClr>
              <a:buSzPts val="1100"/>
              <a:defRPr/>
            </a:pPr>
            <a:r>
              <a:rPr kumimoji="0" lang="en-US" sz="1400" b="1" i="0" u="none" strike="noStrike" kern="1200" cap="none" spc="0" normalizeH="0" baseline="0" noProof="0">
                <a:ln>
                  <a:noFill/>
                </a:ln>
                <a:solidFill>
                  <a:srgbClr val="FFAB00"/>
                </a:solidFill>
                <a:effectLst/>
                <a:uLnTx/>
                <a:uFillTx/>
                <a:latin typeface="Barlow"/>
                <a:cs typeface="Arial"/>
                <a:sym typeface="Arial"/>
              </a:rPr>
              <a:t>5% UNCF Staff</a:t>
            </a:r>
            <a:endParaRPr lang="en-US" sz="1400" b="0" i="0" u="none" strike="noStrike" kern="1200" cap="none" spc="0" normalizeH="0" baseline="0" noProof="0">
              <a:ln>
                <a:noFill/>
              </a:ln>
              <a:solidFill>
                <a:prstClr val="black"/>
              </a:solidFill>
              <a:effectLst/>
              <a:uLnTx/>
              <a:uFillTx/>
              <a:latin typeface="Barlow"/>
              <a:cs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1200" cap="none" spc="0" normalizeH="0" baseline="0" noProof="0">
              <a:ln>
                <a:noFill/>
              </a:ln>
              <a:solidFill>
                <a:srgbClr val="000000"/>
              </a:solidFill>
              <a:effectLst/>
              <a:uLnTx/>
              <a:uFillTx/>
              <a:latin typeface="Barlow" panose="00000500000000000000" pitchFamily="2" charset="0"/>
              <a:cs typeface="Arial"/>
              <a:sym typeface="Arial"/>
            </a:endParaRPr>
          </a:p>
        </p:txBody>
      </p:sp>
      <p:sp>
        <p:nvSpPr>
          <p:cNvPr id="342" name="Google Shape;342;p54"/>
          <p:cNvSpPr txBox="1"/>
          <p:nvPr/>
        </p:nvSpPr>
        <p:spPr>
          <a:xfrm>
            <a:off x="538035" y="5387539"/>
            <a:ext cx="5328400" cy="1119177"/>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 sz="2900">
                <a:solidFill>
                  <a:prstClr val="white"/>
                </a:solidFill>
                <a:latin typeface="Barlow Black"/>
                <a:ea typeface="Barlow"/>
                <a:cs typeface="Barlow"/>
                <a:sym typeface="Barlow Black"/>
              </a:rPr>
              <a:t>101</a:t>
            </a:r>
            <a:r>
              <a:rPr kumimoji="0" lang="en" sz="2000" b="0" i="0" u="none" strike="noStrike" kern="1200" cap="none" spc="0" normalizeH="0" baseline="0" noProof="0">
                <a:ln>
                  <a:noFill/>
                </a:ln>
                <a:solidFill>
                  <a:prstClr val="white"/>
                </a:solidFill>
                <a:effectLst/>
                <a:uLnTx/>
                <a:uFillTx/>
                <a:latin typeface="Barlow"/>
                <a:ea typeface="Barlow"/>
                <a:cs typeface="Barlow"/>
                <a:sym typeface="Barlow"/>
              </a:rPr>
              <a:t> </a:t>
            </a:r>
            <a:r>
              <a:rPr kumimoji="0" lang="en" sz="1700" b="0" i="0" u="none" strike="noStrike" kern="1200" cap="none" spc="0" normalizeH="0" baseline="0" noProof="0">
                <a:ln>
                  <a:noFill/>
                </a:ln>
                <a:solidFill>
                  <a:prstClr val="white"/>
                </a:solidFill>
                <a:effectLst/>
                <a:uLnTx/>
                <a:uFillTx/>
                <a:latin typeface="Barlow"/>
                <a:ea typeface="Barlow"/>
                <a:cs typeface="Barlow"/>
                <a:sym typeface="Barlow"/>
              </a:rPr>
              <a:t>Education Institutions Represented</a:t>
            </a:r>
            <a:endParaRPr kumimoji="0" sz="1700" b="0" i="0" u="none" strike="noStrike" kern="1200" cap="none" spc="0" normalizeH="0" baseline="0" noProof="0">
              <a:ln>
                <a:noFill/>
              </a:ln>
              <a:solidFill>
                <a:prstClr val="white"/>
              </a:solidFill>
              <a:effectLst/>
              <a:uLnTx/>
              <a:uFillTx/>
              <a:latin typeface="Barlow"/>
              <a:ea typeface="Barlow"/>
              <a:cs typeface="Barlow"/>
              <a:sym typeface="Barlow"/>
            </a:endParaRPr>
          </a:p>
          <a:p>
            <a:pPr marL="0" marR="0" lvl="0" indent="0" algn="l" defTabSz="914400" rtl="0" eaLnBrk="1" fontAlgn="auto" latinLnBrk="0" hangingPunct="1">
              <a:lnSpc>
                <a:spcPct val="115000"/>
              </a:lnSpc>
              <a:spcBef>
                <a:spcPts val="0"/>
              </a:spcBef>
              <a:spcAft>
                <a:spcPts val="0"/>
              </a:spcAft>
              <a:buClr>
                <a:prstClr val="black"/>
              </a:buClr>
              <a:buSzPts val="1100"/>
              <a:buFont typeface="Arial"/>
              <a:buNone/>
              <a:tabLst/>
              <a:defRPr/>
            </a:pPr>
            <a:r>
              <a:rPr lang="en" sz="2000">
                <a:solidFill>
                  <a:prstClr val="white"/>
                </a:solidFill>
                <a:latin typeface="Barlow Black"/>
                <a:sym typeface="Barlow Black"/>
              </a:rPr>
              <a:t>54</a:t>
            </a:r>
            <a:r>
              <a:rPr kumimoji="0" lang="en" sz="2000" b="0" i="0" u="none" strike="noStrike" kern="1200" cap="none" spc="0" normalizeH="0" baseline="0" noProof="0">
                <a:ln>
                  <a:noFill/>
                </a:ln>
                <a:solidFill>
                  <a:prstClr val="white"/>
                </a:solidFill>
                <a:effectLst/>
                <a:uLnTx/>
                <a:uFillTx/>
                <a:latin typeface="Barlow Black"/>
                <a:ea typeface="Barlow Black"/>
                <a:cs typeface="Barlow Black"/>
                <a:sym typeface="Barlow Black"/>
              </a:rPr>
              <a:t> </a:t>
            </a:r>
            <a:r>
              <a:rPr lang="en" sz="1700">
                <a:solidFill>
                  <a:prstClr val="white"/>
                </a:solidFill>
                <a:latin typeface="Barlow"/>
                <a:ea typeface="Barlow Black"/>
                <a:cs typeface="Barlow Black"/>
                <a:sym typeface="Barlow"/>
              </a:rPr>
              <a:t>Presidents/Chancellors</a:t>
            </a:r>
            <a:r>
              <a:rPr kumimoji="0" lang="en" sz="1700" b="0" i="0" u="none" strike="noStrike" kern="1200" cap="none" spc="0" normalizeH="0" baseline="0" noProof="0">
                <a:ln>
                  <a:noFill/>
                </a:ln>
                <a:solidFill>
                  <a:prstClr val="white"/>
                </a:solidFill>
                <a:effectLst/>
                <a:uLnTx/>
                <a:uFillTx/>
                <a:latin typeface="Barlow"/>
                <a:ea typeface="Barlow"/>
                <a:cs typeface="Barlow"/>
                <a:sym typeface="Barlow"/>
              </a:rPr>
              <a:t> Registered</a:t>
            </a:r>
            <a:endParaRPr kumimoji="0" sz="1700" b="0" i="0" u="none" strike="noStrike" kern="1200" cap="none" spc="0" normalizeH="0" baseline="0" noProof="0">
              <a:ln>
                <a:noFill/>
              </a:ln>
              <a:solidFill>
                <a:prstClr val="white"/>
              </a:solidFill>
              <a:effectLst/>
              <a:uLnTx/>
              <a:uFillTx/>
              <a:latin typeface="Barlow"/>
              <a:ea typeface="Barlow"/>
              <a:cs typeface="Barlow"/>
              <a:sym typeface="Barlow"/>
            </a:endParaRPr>
          </a:p>
        </p:txBody>
      </p:sp>
      <p:sp>
        <p:nvSpPr>
          <p:cNvPr id="343" name="Google Shape;343;p54"/>
          <p:cNvSpPr txBox="1"/>
          <p:nvPr/>
        </p:nvSpPr>
        <p:spPr>
          <a:xfrm>
            <a:off x="538035" y="4066755"/>
            <a:ext cx="3432000" cy="1449395"/>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 sz="2100" b="0" i="0" u="none" strike="noStrike" kern="1200" cap="none" spc="0" normalizeH="0" baseline="0" noProof="0">
                <a:ln>
                  <a:noFill/>
                </a:ln>
                <a:solidFill>
                  <a:prstClr val="white"/>
                </a:solidFill>
                <a:effectLst/>
                <a:uLnTx/>
                <a:uFillTx/>
                <a:latin typeface="Barlow Black"/>
                <a:ea typeface="Barlow Black"/>
                <a:cs typeface="Barlow Black"/>
                <a:sym typeface="Barlow Black"/>
              </a:rPr>
              <a:t>EXCELLENT/GOOD</a:t>
            </a:r>
            <a:endParaRPr kumimoji="0" sz="2100" b="0" i="0" u="none" strike="noStrike" kern="1200" cap="none" spc="0" normalizeH="0" baseline="0" noProof="0">
              <a:ln>
                <a:noFill/>
              </a:ln>
              <a:solidFill>
                <a:prstClr val="white"/>
              </a:solidFill>
              <a:effectLst/>
              <a:uLnTx/>
              <a:uFillTx/>
              <a:latin typeface="Barlow Black"/>
              <a:ea typeface="Barlow Black"/>
              <a:cs typeface="Barlow Black"/>
              <a:sym typeface="Barlow Black"/>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 sz="1700" b="0" i="0" u="none" strike="noStrike" kern="1200" cap="none" spc="0" normalizeH="0" baseline="0" noProof="0">
                <a:ln>
                  <a:noFill/>
                </a:ln>
                <a:solidFill>
                  <a:prstClr val="white"/>
                </a:solidFill>
                <a:effectLst/>
                <a:uLnTx/>
                <a:uFillTx/>
                <a:latin typeface="Barlow"/>
                <a:ea typeface="Barlow"/>
                <a:cs typeface="Barlow"/>
                <a:sym typeface="Barlow"/>
              </a:rPr>
              <a:t>Overall Summit Rating Given by </a:t>
            </a:r>
            <a:endParaRPr kumimoji="0" sz="1700" b="0" i="0" u="none" strike="noStrike" kern="1200" cap="none" spc="0" normalizeH="0" baseline="0" noProof="0">
              <a:ln>
                <a:noFill/>
              </a:ln>
              <a:solidFill>
                <a:prstClr val="white"/>
              </a:solidFill>
              <a:effectLst/>
              <a:uLnTx/>
              <a:uFillTx/>
              <a:latin typeface="Barlow"/>
              <a:ea typeface="Barlow"/>
              <a:cs typeface="Barlow"/>
              <a:sym typeface="Barlow"/>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 sz="2900" b="1">
                <a:solidFill>
                  <a:prstClr val="white"/>
                </a:solidFill>
                <a:latin typeface="Barlow"/>
                <a:ea typeface="Barlow"/>
                <a:cs typeface="Barlow"/>
                <a:sym typeface="Barlow"/>
              </a:rPr>
              <a:t>99</a:t>
            </a:r>
            <a:r>
              <a:rPr kumimoji="0" lang="en" sz="2900" b="1" i="0" u="none" strike="noStrike" kern="1200" cap="none" spc="0" normalizeH="0" baseline="0" noProof="0">
                <a:ln>
                  <a:noFill/>
                </a:ln>
                <a:solidFill>
                  <a:prstClr val="white"/>
                </a:solidFill>
                <a:effectLst/>
                <a:uLnTx/>
                <a:uFillTx/>
                <a:latin typeface="Barlow"/>
                <a:ea typeface="Barlow"/>
                <a:cs typeface="Barlow"/>
                <a:sym typeface="Barlow"/>
              </a:rPr>
              <a:t>% of Attendees </a:t>
            </a:r>
            <a:endParaRPr kumimoji="0" sz="2900" b="0" i="0" u="none" strike="noStrike" kern="1200" cap="none" spc="0" normalizeH="0" baseline="0" noProof="0">
              <a:ln>
                <a:noFill/>
              </a:ln>
              <a:solidFill>
                <a:prstClr val="white"/>
              </a:solidFill>
              <a:effectLst/>
              <a:uLnTx/>
              <a:uFillTx/>
              <a:latin typeface="Barlow Black"/>
              <a:ea typeface="Barlow Black"/>
              <a:cs typeface="Barlow Black"/>
              <a:sym typeface="Barlow Black"/>
            </a:endParaRPr>
          </a:p>
        </p:txBody>
      </p:sp>
      <p:sp>
        <p:nvSpPr>
          <p:cNvPr id="345" name="Google Shape;345;p54"/>
          <p:cNvSpPr txBox="1"/>
          <p:nvPr/>
        </p:nvSpPr>
        <p:spPr>
          <a:xfrm>
            <a:off x="8407171" y="4590874"/>
            <a:ext cx="3095600" cy="1770188"/>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ct val="115000"/>
              </a:lnSpc>
              <a:buClr>
                <a:prstClr val="black"/>
              </a:buClr>
              <a:buSzPts val="1100"/>
              <a:defRPr/>
            </a:pPr>
            <a:r>
              <a:rPr lang="en" sz="1400" b="1">
                <a:solidFill>
                  <a:prstClr val="white"/>
                </a:solidFill>
                <a:latin typeface="Barlow"/>
              </a:rPr>
              <a:t>PROGRAMMING </a:t>
            </a:r>
            <a:endParaRPr lang="en-US" sz="1400">
              <a:solidFill>
                <a:prstClr val="white"/>
              </a:solidFill>
              <a:latin typeface="Barlow"/>
            </a:endParaRPr>
          </a:p>
          <a:p>
            <a:pPr>
              <a:lnSpc>
                <a:spcPct val="114999"/>
              </a:lnSpc>
              <a:spcBef>
                <a:spcPts val="1333"/>
              </a:spcBef>
              <a:defRPr/>
            </a:pPr>
            <a:r>
              <a:rPr lang="en" sz="1400" b="1">
                <a:solidFill>
                  <a:prstClr val="white"/>
                </a:solidFill>
                <a:latin typeface="Barlow"/>
              </a:rPr>
              <a:t>70 Concurrent Sessions</a:t>
            </a:r>
          </a:p>
          <a:p>
            <a:pPr>
              <a:defRPr/>
            </a:pPr>
            <a:r>
              <a:rPr lang="en" sz="1400" b="1">
                <a:solidFill>
                  <a:prstClr val="white"/>
                </a:solidFill>
                <a:latin typeface="Barlow"/>
              </a:rPr>
              <a:t>25 Workshops &amp; Meetings</a:t>
            </a:r>
            <a:endParaRPr lang="en" sz="1400">
              <a:solidFill>
                <a:prstClr val="white"/>
              </a:solidFill>
              <a:latin typeface="Barlow"/>
            </a:endParaRPr>
          </a:p>
          <a:p>
            <a:pPr>
              <a:defRPr/>
            </a:pPr>
            <a:r>
              <a:rPr lang="en" sz="1400" b="1">
                <a:solidFill>
                  <a:prstClr val="white"/>
                </a:solidFill>
                <a:latin typeface="Barlow"/>
              </a:rPr>
              <a:t>25 Focus Areas</a:t>
            </a:r>
            <a:endParaRPr lang="en" sz="1400">
              <a:solidFill>
                <a:prstClr val="white"/>
              </a:solidFill>
              <a:latin typeface="Barlow"/>
            </a:endParaRPr>
          </a:p>
          <a:p>
            <a:pPr>
              <a:defRPr/>
            </a:pPr>
            <a:r>
              <a:rPr lang="en" sz="1400" b="1">
                <a:solidFill>
                  <a:prstClr val="white"/>
                </a:solidFill>
                <a:latin typeface="Barlow"/>
              </a:rPr>
              <a:t>6 Plenary Sessions</a:t>
            </a:r>
          </a:p>
          <a:p>
            <a:pPr>
              <a:defRPr/>
            </a:pPr>
            <a:r>
              <a:rPr lang="en" sz="1400" b="1">
                <a:solidFill>
                  <a:prstClr val="white"/>
                </a:solidFill>
                <a:latin typeface="Barlow"/>
              </a:rPr>
              <a:t>5</a:t>
            </a:r>
            <a:r>
              <a:rPr kumimoji="0" lang="en" sz="1400" b="1" i="0" u="none" strike="noStrike" kern="1200" cap="none" spc="0" normalizeH="0" baseline="0" noProof="0">
                <a:ln>
                  <a:noFill/>
                </a:ln>
                <a:solidFill>
                  <a:prstClr val="white"/>
                </a:solidFill>
                <a:effectLst/>
                <a:uLnTx/>
                <a:uFillTx/>
                <a:latin typeface="Barlow"/>
                <a:cs typeface="Arial"/>
                <a:sym typeface="Arial"/>
              </a:rPr>
              <a:t> Guiding Pillars</a:t>
            </a:r>
            <a:endParaRPr kumimoji="0" sz="1400" b="0" i="0" u="none" strike="noStrike" kern="1200" cap="none" spc="0" normalizeH="0" baseline="0" noProof="0">
              <a:ln>
                <a:noFill/>
              </a:ln>
              <a:solidFill>
                <a:prstClr val="white"/>
              </a:solidFill>
              <a:effectLst/>
              <a:uLnTx/>
              <a:uFillTx/>
              <a:latin typeface="Barlow"/>
              <a:cs typeface="Arial"/>
              <a:sym typeface="Arial"/>
            </a:endParaRPr>
          </a:p>
        </p:txBody>
      </p:sp>
      <p:pic>
        <p:nvPicPr>
          <p:cNvPr id="3" name="Google Shape;192;p42" descr="A picture containing background pattern&#10;&#10;Description automatically generated">
            <a:extLst>
              <a:ext uri="{FF2B5EF4-FFF2-40B4-BE49-F238E27FC236}">
                <a16:creationId xmlns:a16="http://schemas.microsoft.com/office/drawing/2014/main" id="{B2EBB2A3-771B-1A00-17F4-E44B29B0B443}"/>
              </a:ext>
            </a:extLst>
          </p:cNvPr>
          <p:cNvPicPr preferRelativeResize="0"/>
          <p:nvPr/>
        </p:nvPicPr>
        <p:blipFill>
          <a:blip r:embed="rId3">
            <a:alphaModFix amt="8000"/>
          </a:blip>
          <a:stretch>
            <a:fillRect/>
          </a:stretch>
        </p:blipFill>
        <p:spPr>
          <a:xfrm>
            <a:off x="9297413" y="389545"/>
            <a:ext cx="2356552" cy="6070594"/>
          </a:xfrm>
          <a:prstGeom prst="rect">
            <a:avLst/>
          </a:prstGeom>
          <a:noFill/>
          <a:ln>
            <a:noFill/>
          </a:ln>
        </p:spPr>
      </p:pic>
      <p:sp>
        <p:nvSpPr>
          <p:cNvPr id="9" name="TextBox 8">
            <a:extLst>
              <a:ext uri="{FF2B5EF4-FFF2-40B4-BE49-F238E27FC236}">
                <a16:creationId xmlns:a16="http://schemas.microsoft.com/office/drawing/2014/main" id="{C2C9EBA6-0654-AD07-C2F2-E40D5046123F}"/>
              </a:ext>
            </a:extLst>
          </p:cNvPr>
          <p:cNvSpPr txBox="1"/>
          <p:nvPr/>
        </p:nvSpPr>
        <p:spPr>
          <a:xfrm>
            <a:off x="3783699" y="1279020"/>
            <a:ext cx="5327378" cy="609398"/>
          </a:xfrm>
          <a:prstGeom prst="rect">
            <a:avLst/>
          </a:prstGeom>
          <a:noFill/>
        </p:spPr>
        <p:txBody>
          <a:bodyPr wrap="square" rtlCol="0">
            <a:spAutoFit/>
          </a:bodyPr>
          <a:lstStyle/>
          <a:p>
            <a:pPr>
              <a:lnSpc>
                <a:spcPct val="70000"/>
              </a:lnSpc>
            </a:pPr>
            <a:r>
              <a:rPr lang="en-US" sz="4800" b="1" i="1">
                <a:gradFill>
                  <a:gsLst>
                    <a:gs pos="0">
                      <a:srgbClr val="F47521"/>
                    </a:gs>
                    <a:gs pos="38000">
                      <a:srgbClr val="FBAE17"/>
                    </a:gs>
                    <a:gs pos="77000">
                      <a:srgbClr val="B9D532"/>
                    </a:gs>
                    <a:gs pos="100000">
                      <a:srgbClr val="6BCCDF"/>
                    </a:gs>
                  </a:gsLst>
                  <a:lin ang="0" scaled="0"/>
                </a:gradFill>
                <a:latin typeface="Barlow Black" panose="00000A00000000000000" pitchFamily="2" charset="0"/>
              </a:rPr>
              <a:t>BY THE NUMBERS</a:t>
            </a:r>
          </a:p>
        </p:txBody>
      </p:sp>
      <p:sp>
        <p:nvSpPr>
          <p:cNvPr id="10" name="TextBox 9">
            <a:extLst>
              <a:ext uri="{FF2B5EF4-FFF2-40B4-BE49-F238E27FC236}">
                <a16:creationId xmlns:a16="http://schemas.microsoft.com/office/drawing/2014/main" id="{F413E568-1055-4773-B2FF-A515CA13D445}"/>
              </a:ext>
            </a:extLst>
          </p:cNvPr>
          <p:cNvSpPr txBox="1"/>
          <p:nvPr/>
        </p:nvSpPr>
        <p:spPr>
          <a:xfrm>
            <a:off x="498958" y="1276971"/>
            <a:ext cx="5948490" cy="609398"/>
          </a:xfrm>
          <a:prstGeom prst="rect">
            <a:avLst/>
          </a:prstGeom>
          <a:noFill/>
        </p:spPr>
        <p:txBody>
          <a:bodyPr wrap="square" lIns="91440" tIns="45720" rIns="91440" bIns="45720" rtlCol="0" anchor="t">
            <a:spAutoFit/>
          </a:bodyPr>
          <a:lstStyle/>
          <a:p>
            <a:pPr>
              <a:lnSpc>
                <a:spcPct val="70000"/>
              </a:lnSpc>
            </a:pPr>
            <a:r>
              <a:rPr lang="en-US" sz="4800" b="1" i="1">
                <a:solidFill>
                  <a:schemeClr val="bg1"/>
                </a:solidFill>
                <a:latin typeface="Barlow Black"/>
              </a:rPr>
              <a:t>UNITE 2025</a:t>
            </a:r>
            <a:endParaRPr lang="en-US" sz="4800" b="1" i="1">
              <a:solidFill>
                <a:schemeClr val="bg1"/>
              </a:solidFill>
              <a:latin typeface="Barlow Black" panose="00000A00000000000000" pitchFamily="2" charset="0"/>
            </a:endParaRPr>
          </a:p>
        </p:txBody>
      </p:sp>
      <p:sp>
        <p:nvSpPr>
          <p:cNvPr id="12" name="TextBox 11">
            <a:extLst>
              <a:ext uri="{FF2B5EF4-FFF2-40B4-BE49-F238E27FC236}">
                <a16:creationId xmlns:a16="http://schemas.microsoft.com/office/drawing/2014/main" id="{C36D2CE6-EC45-5109-DA01-F0A1070FFD9A}"/>
              </a:ext>
            </a:extLst>
          </p:cNvPr>
          <p:cNvSpPr txBox="1"/>
          <p:nvPr/>
        </p:nvSpPr>
        <p:spPr>
          <a:xfrm>
            <a:off x="503198" y="2245513"/>
            <a:ext cx="3607572" cy="1331134"/>
          </a:xfrm>
          <a:prstGeom prst="rect">
            <a:avLst/>
          </a:prstGeom>
          <a:noFill/>
        </p:spPr>
        <p:txBody>
          <a:bodyPr wrap="square" lIns="91440" tIns="45720" rIns="91440" bIns="45720" rtlCol="0" anchor="t">
            <a:spAutoFit/>
          </a:bodyPr>
          <a:lstStyle/>
          <a:p>
            <a:pPr>
              <a:lnSpc>
                <a:spcPct val="70000"/>
              </a:lnSpc>
            </a:pPr>
            <a:r>
              <a:rPr lang="en-US" sz="11500" b="1" i="1">
                <a:gradFill>
                  <a:gsLst>
                    <a:gs pos="0">
                      <a:srgbClr val="F47521"/>
                    </a:gs>
                    <a:gs pos="38000">
                      <a:srgbClr val="FBAE17"/>
                    </a:gs>
                    <a:gs pos="77000">
                      <a:srgbClr val="B9D532"/>
                    </a:gs>
                    <a:gs pos="100000">
                      <a:srgbClr val="6BCCDF"/>
                    </a:gs>
                  </a:gsLst>
                  <a:lin ang="0" scaled="0"/>
                </a:gradFill>
                <a:latin typeface="Barlow Black"/>
              </a:rPr>
              <a:t>1,384</a:t>
            </a:r>
            <a:endParaRPr lang="en-US" sz="11500" b="1" i="1">
              <a:gradFill>
                <a:gsLst>
                  <a:gs pos="0">
                    <a:srgbClr val="F47521"/>
                  </a:gs>
                  <a:gs pos="38000">
                    <a:srgbClr val="FBAE17"/>
                  </a:gs>
                  <a:gs pos="77000">
                    <a:srgbClr val="B9D532"/>
                  </a:gs>
                  <a:gs pos="100000">
                    <a:srgbClr val="6BCCDF"/>
                  </a:gs>
                </a:gsLst>
                <a:lin ang="0" scaled="0"/>
              </a:gradFill>
              <a:latin typeface="Barlow Black" panose="00000A00000000000000" pitchFamily="2" charset="0"/>
            </a:endParaRPr>
          </a:p>
        </p:txBody>
      </p:sp>
      <p:sp>
        <p:nvSpPr>
          <p:cNvPr id="13" name="TextBox 12">
            <a:extLst>
              <a:ext uri="{FF2B5EF4-FFF2-40B4-BE49-F238E27FC236}">
                <a16:creationId xmlns:a16="http://schemas.microsoft.com/office/drawing/2014/main" id="{25A18A0A-9E0D-F251-2DB9-29CF17014454}"/>
              </a:ext>
            </a:extLst>
          </p:cNvPr>
          <p:cNvSpPr txBox="1"/>
          <p:nvPr/>
        </p:nvSpPr>
        <p:spPr>
          <a:xfrm>
            <a:off x="538035" y="3448166"/>
            <a:ext cx="3607572" cy="372410"/>
          </a:xfrm>
          <a:prstGeom prst="rect">
            <a:avLst/>
          </a:prstGeom>
          <a:noFill/>
        </p:spPr>
        <p:txBody>
          <a:bodyPr wrap="square" rtlCol="0">
            <a:spAutoFit/>
          </a:bodyPr>
          <a:lstStyle/>
          <a:p>
            <a:pPr>
              <a:lnSpc>
                <a:spcPct val="70000"/>
              </a:lnSpc>
            </a:pPr>
            <a:r>
              <a:rPr lang="en-US" sz="2600" i="1">
                <a:solidFill>
                  <a:schemeClr val="bg1"/>
                </a:solidFill>
                <a:latin typeface="Barlow Black" panose="00000A00000000000000" pitchFamily="2" charset="0"/>
              </a:rPr>
              <a:t>TOTAL REGISTRANTS</a:t>
            </a:r>
          </a:p>
        </p:txBody>
      </p:sp>
      <p:graphicFrame>
        <p:nvGraphicFramePr>
          <p:cNvPr id="16" name="Chart 15">
            <a:extLst>
              <a:ext uri="{FF2B5EF4-FFF2-40B4-BE49-F238E27FC236}">
                <a16:creationId xmlns:a16="http://schemas.microsoft.com/office/drawing/2014/main" id="{0D66F64D-AC6A-1921-D9B1-4B0F3D7DBCF6}"/>
              </a:ext>
            </a:extLst>
          </p:cNvPr>
          <p:cNvGraphicFramePr/>
          <p:nvPr>
            <p:extLst>
              <p:ext uri="{D42A27DB-BD31-4B8C-83A1-F6EECF244321}">
                <p14:modId xmlns:p14="http://schemas.microsoft.com/office/powerpoint/2010/main" val="3153679705"/>
              </p:ext>
            </p:extLst>
          </p:nvPr>
        </p:nvGraphicFramePr>
        <p:xfrm>
          <a:off x="4285970" y="1578791"/>
          <a:ext cx="3899640" cy="3779238"/>
        </p:xfrm>
        <a:graphic>
          <a:graphicData uri="http://schemas.openxmlformats.org/drawingml/2006/chart">
            <c:chart xmlns:c="http://schemas.openxmlformats.org/drawingml/2006/chart" xmlns:r="http://schemas.openxmlformats.org/officeDocument/2006/relationships" r:id="rId4"/>
          </a:graphicData>
        </a:graphic>
      </p:graphicFrame>
      <p:pic>
        <p:nvPicPr>
          <p:cNvPr id="4" name="Picture 3" descr="A logo with a torch and a white letter&#10;&#10;AI-generated content may be incorrect.">
            <a:extLst>
              <a:ext uri="{FF2B5EF4-FFF2-40B4-BE49-F238E27FC236}">
                <a16:creationId xmlns:a16="http://schemas.microsoft.com/office/drawing/2014/main" id="{267AB9A2-98EA-C15C-F0CD-02A329A9BCA6}"/>
              </a:ext>
            </a:extLst>
          </p:cNvPr>
          <p:cNvPicPr>
            <a:picLocks noChangeAspect="1"/>
          </p:cNvPicPr>
          <p:nvPr/>
        </p:nvPicPr>
        <p:blipFill>
          <a:blip r:embed="rId5"/>
          <a:srcRect l="-8221" r="-5236" b="-17395"/>
          <a:stretch>
            <a:fillRect/>
          </a:stretch>
        </p:blipFill>
        <p:spPr>
          <a:xfrm>
            <a:off x="130321" y="173263"/>
            <a:ext cx="2210291" cy="738174"/>
          </a:xfrm>
          <a:prstGeom prst="rect">
            <a:avLst/>
          </a:prstGeom>
        </p:spPr>
      </p:pic>
    </p:spTree>
    <p:extLst>
      <p:ext uri="{BB962C8B-B14F-4D97-AF65-F5344CB8AC3E}">
        <p14:creationId xmlns:p14="http://schemas.microsoft.com/office/powerpoint/2010/main" val="4108075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4062"/>
        </a:solidFill>
        <a:effectLst/>
      </p:bgPr>
    </p:bg>
    <p:spTree>
      <p:nvGrpSpPr>
        <p:cNvPr id="1" name="Shape 317"/>
        <p:cNvGrpSpPr/>
        <p:nvPr/>
      </p:nvGrpSpPr>
      <p:grpSpPr>
        <a:xfrm>
          <a:off x="0" y="0"/>
          <a:ext cx="0" cy="0"/>
          <a:chOff x="0" y="0"/>
          <a:chExt cx="0" cy="0"/>
        </a:xfrm>
      </p:grpSpPr>
      <p:pic>
        <p:nvPicPr>
          <p:cNvPr id="6" name="Picture 5" descr="A person standing at a podium&#10;&#10;AI-generated content may be incorrect.">
            <a:extLst>
              <a:ext uri="{FF2B5EF4-FFF2-40B4-BE49-F238E27FC236}">
                <a16:creationId xmlns:a16="http://schemas.microsoft.com/office/drawing/2014/main" id="{5B88E870-E2C0-BD44-D998-18EBCAF54749}"/>
              </a:ext>
            </a:extLst>
          </p:cNvPr>
          <p:cNvPicPr>
            <a:picLocks noChangeAspect="1"/>
          </p:cNvPicPr>
          <p:nvPr/>
        </p:nvPicPr>
        <p:blipFill>
          <a:blip r:embed="rId3"/>
          <a:srcRect l="10796" r="10796"/>
          <a:stretch/>
        </p:blipFill>
        <p:spPr>
          <a:xfrm>
            <a:off x="6230534" y="-22667"/>
            <a:ext cx="8094486" cy="6880666"/>
          </a:xfrm>
          <a:prstGeom prst="parallelogram">
            <a:avLst>
              <a:gd name="adj" fmla="val 22928"/>
            </a:avLst>
          </a:prstGeom>
        </p:spPr>
      </p:pic>
      <p:pic>
        <p:nvPicPr>
          <p:cNvPr id="318" name="Google Shape;318;p52"/>
          <p:cNvPicPr preferRelativeResize="0"/>
          <p:nvPr/>
        </p:nvPicPr>
        <p:blipFill>
          <a:blip r:embed="rId4">
            <a:alphaModFix amt="44000"/>
          </a:blip>
          <a:stretch>
            <a:fillRect/>
          </a:stretch>
        </p:blipFill>
        <p:spPr>
          <a:xfrm>
            <a:off x="701736" y="577932"/>
            <a:ext cx="2563937" cy="3097133"/>
          </a:xfrm>
          <a:prstGeom prst="rect">
            <a:avLst/>
          </a:prstGeom>
          <a:noFill/>
          <a:ln>
            <a:noFill/>
          </a:ln>
        </p:spPr>
      </p:pic>
      <p:sp>
        <p:nvSpPr>
          <p:cNvPr id="319" name="Google Shape;319;p52"/>
          <p:cNvSpPr txBox="1"/>
          <p:nvPr/>
        </p:nvSpPr>
        <p:spPr>
          <a:xfrm>
            <a:off x="2646800" y="1821600"/>
            <a:ext cx="3821600" cy="26792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100"/>
            </a:pPr>
            <a:r>
              <a:rPr lang="en" sz="3200" b="1" i="1" kern="0">
                <a:solidFill>
                  <a:srgbClr val="FFFFFF"/>
                </a:solidFill>
                <a:latin typeface="Barlow"/>
                <a:ea typeface="Barlow"/>
                <a:cs typeface="Barlow"/>
                <a:sym typeface="Barlow"/>
              </a:rPr>
              <a:t>Support the proven and outsized impact of Black colleges and universities.</a:t>
            </a:r>
            <a:endParaRPr sz="3200" b="1" i="1" kern="0">
              <a:solidFill>
                <a:srgbClr val="FFFFFF"/>
              </a:solidFill>
              <a:latin typeface="Barlow"/>
              <a:ea typeface="Barlow"/>
              <a:cs typeface="Barlow"/>
              <a:sym typeface="Barlow"/>
            </a:endParaRPr>
          </a:p>
          <a:p>
            <a:pPr defTabSz="1219170">
              <a:buClr>
                <a:srgbClr val="000000"/>
              </a:buClr>
              <a:buSzPts val="2450"/>
            </a:pPr>
            <a:endParaRPr sz="2800" b="1" i="1" kern="0">
              <a:solidFill>
                <a:srgbClr val="FFFFFF"/>
              </a:solidFill>
              <a:latin typeface="Barlow"/>
              <a:ea typeface="Barlow"/>
              <a:cs typeface="Barlow"/>
              <a:sym typeface="Barlow"/>
            </a:endParaRPr>
          </a:p>
        </p:txBody>
      </p:sp>
      <p:sp>
        <p:nvSpPr>
          <p:cNvPr id="322" name="Google Shape;322;p52"/>
          <p:cNvSpPr/>
          <p:nvPr/>
        </p:nvSpPr>
        <p:spPr>
          <a:xfrm>
            <a:off x="12223500" y="-2374667"/>
            <a:ext cx="2791600" cy="9442400"/>
          </a:xfrm>
          <a:prstGeom prst="rect">
            <a:avLst/>
          </a:prstGeom>
          <a:solidFill>
            <a:schemeClr val="lt1"/>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pic>
        <p:nvPicPr>
          <p:cNvPr id="323" name="Google Shape;323;p52"/>
          <p:cNvPicPr preferRelativeResize="0"/>
          <p:nvPr/>
        </p:nvPicPr>
        <p:blipFill>
          <a:blip r:embed="rId5">
            <a:alphaModFix/>
          </a:blip>
          <a:stretch>
            <a:fillRect/>
          </a:stretch>
        </p:blipFill>
        <p:spPr>
          <a:xfrm>
            <a:off x="6130063" y="1"/>
            <a:ext cx="1737941" cy="6858001"/>
          </a:xfrm>
          <a:prstGeom prst="rect">
            <a:avLst/>
          </a:prstGeom>
          <a:noFill/>
          <a:ln>
            <a:noFill/>
          </a:ln>
        </p:spPr>
      </p:pic>
      <p:sp>
        <p:nvSpPr>
          <p:cNvPr id="324" name="Google Shape;324;p52"/>
          <p:cNvSpPr txBox="1"/>
          <p:nvPr/>
        </p:nvSpPr>
        <p:spPr>
          <a:xfrm>
            <a:off x="2710300" y="588800"/>
            <a:ext cx="3169200" cy="522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3200" i="1" kern="0">
                <a:solidFill>
                  <a:srgbClr val="FFFFFF"/>
                </a:solidFill>
                <a:latin typeface="Barlow"/>
                <a:ea typeface="Barlow"/>
                <a:cs typeface="Barlow"/>
                <a:sym typeface="Barlow"/>
              </a:rPr>
              <a:t>WHY SPONSOR</a:t>
            </a:r>
            <a:endParaRPr sz="5867" i="1" kern="0">
              <a:solidFill>
                <a:srgbClr val="FFFFFF"/>
              </a:solidFill>
              <a:latin typeface="Barlow"/>
              <a:ea typeface="Barlow"/>
              <a:cs typeface="Barlow"/>
              <a:sym typeface="Barlow"/>
            </a:endParaRPr>
          </a:p>
        </p:txBody>
      </p:sp>
      <p:pic>
        <p:nvPicPr>
          <p:cNvPr id="2" name="Picture 1" descr="A logo with a torch and a white letter&#10;&#10;AI-generated content may be incorrect.">
            <a:extLst>
              <a:ext uri="{FF2B5EF4-FFF2-40B4-BE49-F238E27FC236}">
                <a16:creationId xmlns:a16="http://schemas.microsoft.com/office/drawing/2014/main" id="{EE621EE6-9AFC-54C9-B362-8DF8C3FED674}"/>
              </a:ext>
            </a:extLst>
          </p:cNvPr>
          <p:cNvPicPr>
            <a:picLocks noChangeAspect="1"/>
          </p:cNvPicPr>
          <p:nvPr/>
        </p:nvPicPr>
        <p:blipFill>
          <a:blip r:embed="rId6"/>
          <a:srcRect l="-8221" r="-5236" b="-17395"/>
          <a:stretch>
            <a:fillRect/>
          </a:stretch>
        </p:blipFill>
        <p:spPr>
          <a:xfrm>
            <a:off x="198970" y="5912290"/>
            <a:ext cx="2210291" cy="73817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4062"/>
        </a:solidFill>
        <a:effectLst/>
      </p:bgPr>
    </p:bg>
    <p:spTree>
      <p:nvGrpSpPr>
        <p:cNvPr id="1" name="Shape 329"/>
        <p:cNvGrpSpPr/>
        <p:nvPr/>
      </p:nvGrpSpPr>
      <p:grpSpPr>
        <a:xfrm>
          <a:off x="0" y="0"/>
          <a:ext cx="0" cy="0"/>
          <a:chOff x="0" y="0"/>
          <a:chExt cx="0" cy="0"/>
        </a:xfrm>
      </p:grpSpPr>
      <p:pic>
        <p:nvPicPr>
          <p:cNvPr id="330" name="Google Shape;330;p53"/>
          <p:cNvPicPr preferRelativeResize="0"/>
          <p:nvPr/>
        </p:nvPicPr>
        <p:blipFill>
          <a:blip r:embed="rId3">
            <a:alphaModFix/>
          </a:blip>
          <a:stretch>
            <a:fillRect/>
          </a:stretch>
        </p:blipFill>
        <p:spPr>
          <a:xfrm>
            <a:off x="1376801" y="235133"/>
            <a:ext cx="9885300" cy="6419667"/>
          </a:xfrm>
          <a:prstGeom prst="rect">
            <a:avLst/>
          </a:prstGeom>
          <a:noFill/>
          <a:ln>
            <a:noFill/>
          </a:ln>
        </p:spPr>
      </p:pic>
      <p:pic>
        <p:nvPicPr>
          <p:cNvPr id="331" name="Google Shape;331;p53"/>
          <p:cNvPicPr preferRelativeResize="0"/>
          <p:nvPr/>
        </p:nvPicPr>
        <p:blipFill rotWithShape="1">
          <a:blip r:embed="rId4">
            <a:alphaModFix/>
          </a:blip>
          <a:srcRect l="-17192" t="8155" r="22986"/>
          <a:stretch/>
        </p:blipFill>
        <p:spPr>
          <a:xfrm>
            <a:off x="1" y="0"/>
            <a:ext cx="12192004" cy="1460701"/>
          </a:xfrm>
          <a:prstGeom prst="rect">
            <a:avLst/>
          </a:prstGeom>
          <a:noFill/>
          <a:ln>
            <a:noFill/>
          </a:ln>
        </p:spPr>
      </p:pic>
      <p:pic>
        <p:nvPicPr>
          <p:cNvPr id="332" name="Google Shape;332;p53"/>
          <p:cNvPicPr preferRelativeResize="0"/>
          <p:nvPr/>
        </p:nvPicPr>
        <p:blipFill rotWithShape="1">
          <a:blip r:embed="rId4">
            <a:alphaModFix/>
          </a:blip>
          <a:srcRect l="14350" t="8155" r="9678"/>
          <a:stretch/>
        </p:blipFill>
        <p:spPr>
          <a:xfrm>
            <a:off x="1" y="0"/>
            <a:ext cx="12192004" cy="1460701"/>
          </a:xfrm>
          <a:prstGeom prst="rect">
            <a:avLst/>
          </a:prstGeom>
          <a:noFill/>
          <a:ln>
            <a:noFill/>
          </a:ln>
        </p:spPr>
      </p:pic>
      <p:pic>
        <p:nvPicPr>
          <p:cNvPr id="333" name="Google Shape;333;p53"/>
          <p:cNvPicPr preferRelativeResize="0"/>
          <p:nvPr/>
        </p:nvPicPr>
        <p:blipFill rotWithShape="1">
          <a:blip r:embed="rId4">
            <a:alphaModFix/>
          </a:blip>
          <a:srcRect l="5793" t="8155"/>
          <a:stretch/>
        </p:blipFill>
        <p:spPr>
          <a:xfrm>
            <a:off x="1" y="0"/>
            <a:ext cx="12192004" cy="1460701"/>
          </a:xfrm>
          <a:prstGeom prst="rect">
            <a:avLst/>
          </a:prstGeom>
          <a:noFill/>
          <a:ln>
            <a:noFill/>
          </a:ln>
        </p:spPr>
      </p:pic>
      <p:pic>
        <p:nvPicPr>
          <p:cNvPr id="334" name="Google Shape;334;p53"/>
          <p:cNvPicPr preferRelativeResize="0"/>
          <p:nvPr/>
        </p:nvPicPr>
        <p:blipFill>
          <a:blip r:embed="rId5">
            <a:alphaModFix/>
          </a:blip>
          <a:stretch>
            <a:fillRect/>
          </a:stretch>
        </p:blipFill>
        <p:spPr>
          <a:xfrm>
            <a:off x="9879658" y="4235293"/>
            <a:ext cx="2013607" cy="1812099"/>
          </a:xfrm>
          <a:prstGeom prst="rect">
            <a:avLst/>
          </a:prstGeom>
          <a:noFill/>
          <a:ln w="9525" cap="flat" cmpd="sng">
            <a:solidFill>
              <a:srgbClr val="1673BA"/>
            </a:solidFill>
            <a:prstDash val="solid"/>
            <a:round/>
            <a:headEnd type="none" w="sm" len="sm"/>
            <a:tailEnd type="none" w="sm" len="sm"/>
          </a:ln>
        </p:spPr>
      </p:pic>
      <p:pic>
        <p:nvPicPr>
          <p:cNvPr id="335" name="Google Shape;335;p53"/>
          <p:cNvPicPr preferRelativeResize="0"/>
          <p:nvPr/>
        </p:nvPicPr>
        <p:blipFill rotWithShape="1">
          <a:blip r:embed="rId4">
            <a:alphaModFix/>
          </a:blip>
          <a:srcRect l="9853" b="27578"/>
          <a:stretch/>
        </p:blipFill>
        <p:spPr>
          <a:xfrm>
            <a:off x="1" y="1350701"/>
            <a:ext cx="6855100" cy="5507297"/>
          </a:xfrm>
          <a:prstGeom prst="rect">
            <a:avLst/>
          </a:prstGeom>
          <a:noFill/>
          <a:ln>
            <a:noFill/>
          </a:ln>
        </p:spPr>
      </p:pic>
      <p:sp>
        <p:nvSpPr>
          <p:cNvPr id="336" name="Google Shape;336;p53"/>
          <p:cNvSpPr txBox="1"/>
          <p:nvPr/>
        </p:nvSpPr>
        <p:spPr>
          <a:xfrm>
            <a:off x="484367" y="2890867"/>
            <a:ext cx="5137200" cy="3546800"/>
          </a:xfrm>
          <a:prstGeom prst="rect">
            <a:avLst/>
          </a:prstGeom>
          <a:noFill/>
          <a:ln>
            <a:noFill/>
          </a:ln>
        </p:spPr>
        <p:txBody>
          <a:bodyPr spcFirstLastPara="1" wrap="square" lIns="121900" tIns="121900" rIns="121900" bIns="121900" anchor="b" anchorCtr="0">
            <a:noAutofit/>
          </a:bodyPr>
          <a:lstStyle/>
          <a:p>
            <a:pPr defTabSz="1219170">
              <a:buClr>
                <a:srgbClr val="000000"/>
              </a:buClr>
            </a:pPr>
            <a:r>
              <a:rPr lang="en" sz="2400" b="1" kern="0">
                <a:solidFill>
                  <a:srgbClr val="FFFFFF"/>
                </a:solidFill>
                <a:latin typeface="Barlow"/>
                <a:ea typeface="Barlow"/>
                <a:cs typeface="Barlow"/>
                <a:sym typeface="Barlow"/>
              </a:rPr>
              <a:t>We seek to advance the transformation of all HBCUs </a:t>
            </a:r>
            <a:br>
              <a:rPr lang="en" sz="2400" b="1" kern="0">
                <a:latin typeface="Barlow"/>
                <a:ea typeface="Barlow"/>
                <a:cs typeface="Barlow"/>
              </a:rPr>
            </a:br>
            <a:r>
              <a:rPr lang="en" sz="2400" b="1" kern="0">
                <a:solidFill>
                  <a:srgbClr val="FFFFFF"/>
                </a:solidFill>
                <a:latin typeface="Barlow"/>
                <a:ea typeface="Barlow"/>
                <a:cs typeface="Barlow"/>
                <a:sym typeface="Barlow"/>
              </a:rPr>
              <a:t>that serve nearly 300,000 students annually.</a:t>
            </a:r>
            <a:endParaRPr sz="2400" b="1" kern="0">
              <a:solidFill>
                <a:srgbClr val="FFFFFF"/>
              </a:solidFill>
              <a:latin typeface="Barlow"/>
              <a:ea typeface="Barlow"/>
              <a:cs typeface="Barlow"/>
              <a:sym typeface="Barlow"/>
            </a:endParaRPr>
          </a:p>
          <a:p>
            <a:pPr defTabSz="1219170">
              <a:buClr>
                <a:srgbClr val="000000"/>
              </a:buClr>
            </a:pPr>
            <a:endParaRPr sz="2400" b="1" kern="0">
              <a:solidFill>
                <a:srgbClr val="FFFFFF"/>
              </a:solidFill>
              <a:latin typeface="Barlow"/>
              <a:ea typeface="Barlow"/>
              <a:cs typeface="Barlow"/>
              <a:sym typeface="Barlow"/>
            </a:endParaRPr>
          </a:p>
          <a:p>
            <a:pPr defTabSz="1219170">
              <a:buClr>
                <a:srgbClr val="000000"/>
              </a:buClr>
              <a:buSzPts val="1100"/>
            </a:pPr>
            <a:r>
              <a:rPr lang="en" sz="1600" kern="0">
                <a:solidFill>
                  <a:srgbClr val="FFFFFF"/>
                </a:solidFill>
                <a:latin typeface="Barlow"/>
                <a:ea typeface="Barlow"/>
                <a:cs typeface="Barlow"/>
                <a:sym typeface="Barlow"/>
              </a:rPr>
              <a:t>There are 102 Historically Black Colleges and Universities across the United States. </a:t>
            </a:r>
            <a:endParaRPr lang="en" sz="1600" kern="0">
              <a:solidFill>
                <a:srgbClr val="FFFFFF"/>
              </a:solidFill>
              <a:latin typeface="Barlow"/>
              <a:ea typeface="Barlow"/>
              <a:cs typeface="Barlow"/>
            </a:endParaRPr>
          </a:p>
        </p:txBody>
      </p:sp>
      <p:pic>
        <p:nvPicPr>
          <p:cNvPr id="337" name="Google Shape;337;p53"/>
          <p:cNvPicPr preferRelativeResize="0"/>
          <p:nvPr/>
        </p:nvPicPr>
        <p:blipFill>
          <a:blip r:embed="rId6">
            <a:alphaModFix/>
          </a:blip>
          <a:stretch>
            <a:fillRect/>
          </a:stretch>
        </p:blipFill>
        <p:spPr>
          <a:xfrm>
            <a:off x="406400" y="401566"/>
            <a:ext cx="11509733" cy="52828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4062"/>
        </a:solidFill>
        <a:effectLst/>
      </p:bgPr>
    </p:bg>
    <p:spTree>
      <p:nvGrpSpPr>
        <p:cNvPr id="1" name="Shape 403"/>
        <p:cNvGrpSpPr/>
        <p:nvPr/>
      </p:nvGrpSpPr>
      <p:grpSpPr>
        <a:xfrm>
          <a:off x="0" y="0"/>
          <a:ext cx="0" cy="0"/>
          <a:chOff x="0" y="0"/>
          <a:chExt cx="0" cy="0"/>
        </a:xfrm>
      </p:grpSpPr>
      <p:pic>
        <p:nvPicPr>
          <p:cNvPr id="404" name="Google Shape;404;p58"/>
          <p:cNvPicPr preferRelativeResize="0"/>
          <p:nvPr/>
        </p:nvPicPr>
        <p:blipFill>
          <a:blip r:embed="rId3">
            <a:alphaModFix/>
          </a:blip>
          <a:stretch>
            <a:fillRect/>
          </a:stretch>
        </p:blipFill>
        <p:spPr>
          <a:xfrm>
            <a:off x="710068" y="817633"/>
            <a:ext cx="7273001" cy="564667"/>
          </a:xfrm>
          <a:prstGeom prst="rect">
            <a:avLst/>
          </a:prstGeom>
          <a:noFill/>
          <a:ln>
            <a:noFill/>
          </a:ln>
        </p:spPr>
      </p:pic>
      <p:sp>
        <p:nvSpPr>
          <p:cNvPr id="405" name="Google Shape;405;p58"/>
          <p:cNvSpPr txBox="1"/>
          <p:nvPr/>
        </p:nvSpPr>
        <p:spPr>
          <a:xfrm>
            <a:off x="760167" y="1915700"/>
            <a:ext cx="2668000" cy="3500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r>
              <a:rPr lang="en" sz="2000" b="1">
                <a:solidFill>
                  <a:schemeClr val="lt1"/>
                </a:solidFill>
                <a:latin typeface="Barlow"/>
                <a:ea typeface="Barlow"/>
                <a:cs typeface="Barlow"/>
                <a:sym typeface="Barlow"/>
              </a:rPr>
              <a:t>Step 1:</a:t>
            </a:r>
            <a:endParaRPr sz="2000" b="1">
              <a:solidFill>
                <a:schemeClr val="lt1"/>
              </a:solidFill>
              <a:latin typeface="Barlow"/>
              <a:ea typeface="Barlow"/>
              <a:cs typeface="Barlow"/>
              <a:sym typeface="Barlow"/>
            </a:endParaRPr>
          </a:p>
          <a:p>
            <a:pPr marL="0" marR="0" lvl="0" indent="0" algn="l" rtl="0">
              <a:lnSpc>
                <a:spcPct val="100000"/>
              </a:lnSpc>
              <a:spcBef>
                <a:spcPts val="0"/>
              </a:spcBef>
              <a:spcAft>
                <a:spcPts val="0"/>
              </a:spcAft>
              <a:buNone/>
            </a:pPr>
            <a:endParaRPr sz="2000">
              <a:solidFill>
                <a:schemeClr val="lt1"/>
              </a:solidFill>
              <a:latin typeface="Barlow"/>
              <a:ea typeface="Barlow"/>
              <a:cs typeface="Barlow"/>
              <a:sym typeface="Barlow"/>
            </a:endParaRPr>
          </a:p>
          <a:p>
            <a:pPr marL="0" marR="0" lvl="0" indent="0" algn="l" rtl="0">
              <a:lnSpc>
                <a:spcPct val="100000"/>
              </a:lnSpc>
              <a:spcBef>
                <a:spcPts val="0"/>
              </a:spcBef>
              <a:spcAft>
                <a:spcPts val="0"/>
              </a:spcAft>
              <a:buNone/>
            </a:pPr>
            <a:r>
              <a:rPr lang="en" sz="2000" b="1">
                <a:solidFill>
                  <a:srgbClr val="41CEE2"/>
                </a:solidFill>
                <a:latin typeface="Barlow"/>
                <a:ea typeface="Barlow"/>
                <a:cs typeface="Barlow"/>
                <a:sym typeface="Barlow"/>
              </a:rPr>
              <a:t>Select Sponsorship OPPORTUNITIES</a:t>
            </a:r>
            <a:endParaRPr sz="2000" b="1">
              <a:solidFill>
                <a:srgbClr val="41CEE2"/>
              </a:solidFill>
              <a:latin typeface="Barlow"/>
              <a:ea typeface="Barlow"/>
              <a:cs typeface="Barlow"/>
              <a:sym typeface="Barlow"/>
            </a:endParaRPr>
          </a:p>
          <a:p>
            <a:pPr marL="0" marR="0" lvl="0" indent="0" algn="l" rtl="0">
              <a:lnSpc>
                <a:spcPct val="100000"/>
              </a:lnSpc>
              <a:spcBef>
                <a:spcPts val="0"/>
              </a:spcBef>
              <a:spcAft>
                <a:spcPts val="0"/>
              </a:spcAft>
              <a:buNone/>
            </a:pPr>
            <a:r>
              <a:rPr lang="en" sz="2000" b="1">
                <a:solidFill>
                  <a:srgbClr val="41CEE2"/>
                </a:solidFill>
                <a:latin typeface="Barlow"/>
                <a:ea typeface="Barlow"/>
                <a:cs typeface="Barlow"/>
                <a:sym typeface="Barlow"/>
              </a:rPr>
              <a:t>to determine your Sponsorship LEVEL.  </a:t>
            </a:r>
            <a:endParaRPr sz="2000" b="1">
              <a:solidFill>
                <a:srgbClr val="41CEE2"/>
              </a:solidFill>
              <a:latin typeface="Barlow"/>
              <a:ea typeface="Barlow"/>
              <a:cs typeface="Barlow"/>
              <a:sym typeface="Barlow"/>
            </a:endParaRPr>
          </a:p>
          <a:p>
            <a:pPr marL="0" marR="0" lvl="0" indent="0" algn="l" rtl="0">
              <a:lnSpc>
                <a:spcPct val="100000"/>
              </a:lnSpc>
              <a:spcBef>
                <a:spcPts val="0"/>
              </a:spcBef>
              <a:spcAft>
                <a:spcPts val="0"/>
              </a:spcAft>
              <a:buNone/>
            </a:pPr>
            <a:endParaRPr sz="2000" b="1">
              <a:solidFill>
                <a:srgbClr val="41CEE2"/>
              </a:solidFill>
              <a:latin typeface="Barlow"/>
              <a:ea typeface="Barlow"/>
              <a:cs typeface="Barlow"/>
              <a:sym typeface="Barlow"/>
            </a:endParaRPr>
          </a:p>
          <a:p>
            <a:pPr marL="0" lvl="0" indent="0" algn="l" rtl="0">
              <a:spcBef>
                <a:spcPts val="0"/>
              </a:spcBef>
              <a:spcAft>
                <a:spcPts val="0"/>
              </a:spcAft>
              <a:buNone/>
            </a:pPr>
            <a:endParaRPr sz="2000">
              <a:solidFill>
                <a:srgbClr val="FFFFFF"/>
              </a:solidFill>
              <a:latin typeface="Barlow"/>
              <a:ea typeface="Barlow"/>
              <a:cs typeface="Barlow"/>
              <a:sym typeface="Barlow"/>
            </a:endParaRPr>
          </a:p>
        </p:txBody>
      </p:sp>
      <p:sp>
        <p:nvSpPr>
          <p:cNvPr id="406" name="Google Shape;406;p58"/>
          <p:cNvSpPr txBox="1"/>
          <p:nvPr/>
        </p:nvSpPr>
        <p:spPr>
          <a:xfrm>
            <a:off x="4062167" y="1915700"/>
            <a:ext cx="2741200" cy="3500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r>
              <a:rPr lang="en" sz="2000" b="1">
                <a:solidFill>
                  <a:schemeClr val="lt1"/>
                </a:solidFill>
                <a:latin typeface="Barlow"/>
                <a:ea typeface="Barlow"/>
                <a:cs typeface="Barlow"/>
                <a:sym typeface="Barlow"/>
              </a:rPr>
              <a:t>Step 2:</a:t>
            </a:r>
            <a:endParaRPr sz="2000" b="1">
              <a:solidFill>
                <a:schemeClr val="lt1"/>
              </a:solidFill>
              <a:latin typeface="Barlow"/>
              <a:ea typeface="Barlow"/>
              <a:cs typeface="Barlow"/>
              <a:sym typeface="Barlow"/>
            </a:endParaRPr>
          </a:p>
          <a:p>
            <a:pPr marL="0" marR="0" lvl="0" indent="0" algn="l" rtl="0">
              <a:lnSpc>
                <a:spcPct val="100000"/>
              </a:lnSpc>
              <a:spcBef>
                <a:spcPts val="0"/>
              </a:spcBef>
              <a:spcAft>
                <a:spcPts val="0"/>
              </a:spcAft>
              <a:buNone/>
            </a:pPr>
            <a:endParaRPr sz="2000">
              <a:solidFill>
                <a:schemeClr val="lt1"/>
              </a:solidFill>
              <a:latin typeface="Barlow"/>
              <a:ea typeface="Barlow"/>
              <a:cs typeface="Barlow"/>
              <a:sym typeface="Barlow"/>
            </a:endParaRPr>
          </a:p>
          <a:p>
            <a:pPr marL="0" marR="0" lvl="0" indent="0" algn="l" rtl="0">
              <a:lnSpc>
                <a:spcPct val="100000"/>
              </a:lnSpc>
              <a:spcBef>
                <a:spcPts val="0"/>
              </a:spcBef>
              <a:spcAft>
                <a:spcPts val="0"/>
              </a:spcAft>
              <a:buNone/>
            </a:pPr>
            <a:r>
              <a:rPr lang="en" sz="2000" b="1">
                <a:solidFill>
                  <a:srgbClr val="FFAB00"/>
                </a:solidFill>
                <a:latin typeface="Barlow"/>
                <a:ea typeface="Barlow"/>
                <a:cs typeface="Barlow"/>
                <a:sym typeface="Barlow"/>
              </a:rPr>
              <a:t>Review the preset Sponsorship BENEFITS of your Sponsorship LEVEL. </a:t>
            </a:r>
            <a:endParaRPr sz="2000" b="1">
              <a:solidFill>
                <a:srgbClr val="FFAB00"/>
              </a:solidFill>
              <a:latin typeface="Barlow"/>
              <a:ea typeface="Barlow"/>
              <a:cs typeface="Barlow"/>
              <a:sym typeface="Barlow"/>
            </a:endParaRPr>
          </a:p>
          <a:p>
            <a:pPr marL="609585" marR="0" lvl="0" indent="0" algn="l" rtl="0">
              <a:lnSpc>
                <a:spcPct val="100000"/>
              </a:lnSpc>
              <a:spcBef>
                <a:spcPts val="0"/>
              </a:spcBef>
              <a:spcAft>
                <a:spcPts val="0"/>
              </a:spcAft>
              <a:buNone/>
            </a:pPr>
            <a:endParaRPr sz="2000" b="1">
              <a:solidFill>
                <a:srgbClr val="FFAB00"/>
              </a:solidFill>
              <a:latin typeface="Barlow"/>
              <a:ea typeface="Barlow"/>
              <a:cs typeface="Barlow"/>
              <a:sym typeface="Barlow"/>
            </a:endParaRPr>
          </a:p>
          <a:p>
            <a:pPr marL="0" marR="0" lvl="0" indent="0" algn="l" rtl="0">
              <a:lnSpc>
                <a:spcPct val="100000"/>
              </a:lnSpc>
              <a:spcBef>
                <a:spcPts val="0"/>
              </a:spcBef>
              <a:spcAft>
                <a:spcPts val="0"/>
              </a:spcAft>
              <a:buNone/>
            </a:pPr>
            <a:endParaRPr sz="2400" b="0" i="0" u="none" strike="noStrike" cap="none">
              <a:solidFill>
                <a:schemeClr val="lt1"/>
              </a:solidFill>
              <a:latin typeface="Barlow"/>
              <a:ea typeface="Barlow"/>
              <a:cs typeface="Barlow"/>
              <a:sym typeface="Barlow"/>
            </a:endParaRPr>
          </a:p>
        </p:txBody>
      </p:sp>
      <p:sp>
        <p:nvSpPr>
          <p:cNvPr id="407" name="Google Shape;407;p58"/>
          <p:cNvSpPr txBox="1"/>
          <p:nvPr/>
        </p:nvSpPr>
        <p:spPr>
          <a:xfrm>
            <a:off x="7364167" y="1915700"/>
            <a:ext cx="3728400" cy="199336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r>
              <a:rPr lang="en" sz="2000" b="1">
                <a:solidFill>
                  <a:schemeClr val="lt1"/>
                </a:solidFill>
                <a:latin typeface="Barlow"/>
                <a:ea typeface="Barlow"/>
                <a:cs typeface="Barlow"/>
                <a:sym typeface="Barlow"/>
              </a:rPr>
              <a:t>Step 3:</a:t>
            </a:r>
            <a:endParaRPr sz="2000" b="1">
              <a:solidFill>
                <a:schemeClr val="lt1"/>
              </a:solidFill>
              <a:latin typeface="Barlow"/>
              <a:ea typeface="Barlow"/>
              <a:cs typeface="Barlow"/>
              <a:sym typeface="Barlow"/>
            </a:endParaRPr>
          </a:p>
          <a:p>
            <a:pPr marL="0" marR="0" lvl="0" indent="0" algn="l" rtl="0">
              <a:lnSpc>
                <a:spcPct val="100000"/>
              </a:lnSpc>
              <a:spcBef>
                <a:spcPts val="0"/>
              </a:spcBef>
              <a:spcAft>
                <a:spcPts val="0"/>
              </a:spcAft>
              <a:buNone/>
            </a:pPr>
            <a:endParaRPr sz="2000">
              <a:solidFill>
                <a:schemeClr val="lt1"/>
              </a:solidFill>
              <a:latin typeface="Barlow"/>
              <a:ea typeface="Barlow"/>
              <a:cs typeface="Barlow"/>
              <a:sym typeface="Barlow"/>
            </a:endParaRPr>
          </a:p>
          <a:p>
            <a:r>
              <a:rPr lang="en" sz="2000" b="1">
                <a:solidFill>
                  <a:srgbClr val="B0D600"/>
                </a:solidFill>
                <a:latin typeface="Barlow"/>
                <a:ea typeface="Barlow"/>
                <a:cs typeface="Barlow"/>
                <a:sym typeface="Barlow"/>
              </a:rPr>
              <a:t>Contact us to finalize your sponsorship package and ensure the fulfillment of all opportunities and benefits:</a:t>
            </a:r>
            <a:endParaRPr sz="2000" b="1">
              <a:solidFill>
                <a:srgbClr val="B0D600"/>
              </a:solidFill>
              <a:latin typeface="Barlow"/>
              <a:ea typeface="Barlow"/>
              <a:cs typeface="Barlow"/>
              <a:sym typeface="Barlow"/>
            </a:endParaRPr>
          </a:p>
          <a:p>
            <a:pPr marL="0" lvl="0" indent="0" algn="l" rtl="0">
              <a:spcBef>
                <a:spcPts val="0"/>
              </a:spcBef>
              <a:spcAft>
                <a:spcPts val="0"/>
              </a:spcAft>
              <a:buNone/>
            </a:pPr>
            <a:endParaRPr sz="2000" b="1">
              <a:solidFill>
                <a:srgbClr val="B0D600"/>
              </a:solidFill>
              <a:latin typeface="Barlow"/>
              <a:ea typeface="Barlow"/>
              <a:cs typeface="Barlow"/>
              <a:sym typeface="Barlow"/>
            </a:endParaRPr>
          </a:p>
          <a:p>
            <a:pPr marL="0" lvl="0" indent="0" algn="l" rtl="0">
              <a:spcBef>
                <a:spcPts val="0"/>
              </a:spcBef>
              <a:spcAft>
                <a:spcPts val="0"/>
              </a:spcAft>
              <a:buNone/>
            </a:pPr>
            <a:r>
              <a:rPr lang="en" sz="2000">
                <a:solidFill>
                  <a:schemeClr val="lt1"/>
                </a:solidFill>
                <a:latin typeface="Barlow"/>
                <a:ea typeface="Barlow"/>
                <a:cs typeface="Barlow"/>
                <a:sym typeface="Barlow"/>
              </a:rPr>
              <a:t>  </a:t>
            </a:r>
            <a:endParaRPr sz="2400" b="0" i="0" u="none" strike="noStrike" cap="none">
              <a:solidFill>
                <a:schemeClr val="lt1"/>
              </a:solidFill>
              <a:latin typeface="Barlow"/>
              <a:ea typeface="Barlow"/>
              <a:cs typeface="Barlow"/>
              <a:sym typeface="Barlow"/>
            </a:endParaRPr>
          </a:p>
        </p:txBody>
      </p:sp>
      <p:pic>
        <p:nvPicPr>
          <p:cNvPr id="408" name="Google Shape;408;p58"/>
          <p:cNvPicPr preferRelativeResize="0"/>
          <p:nvPr/>
        </p:nvPicPr>
        <p:blipFill rotWithShape="1">
          <a:blip r:embed="rId4">
            <a:alphaModFix/>
          </a:blip>
          <a:srcRect t="81670" b="9743"/>
          <a:stretch/>
        </p:blipFill>
        <p:spPr>
          <a:xfrm>
            <a:off x="701839" y="1327501"/>
            <a:ext cx="7470435" cy="365633"/>
          </a:xfrm>
          <a:prstGeom prst="rect">
            <a:avLst/>
          </a:prstGeom>
          <a:noFill/>
          <a:ln>
            <a:noFill/>
          </a:ln>
        </p:spPr>
      </p:pic>
      <p:pic>
        <p:nvPicPr>
          <p:cNvPr id="4" name="Picture 3" descr="A logo with a torch and a white letter&#10;&#10;AI-generated content may be incorrect.">
            <a:extLst>
              <a:ext uri="{FF2B5EF4-FFF2-40B4-BE49-F238E27FC236}">
                <a16:creationId xmlns:a16="http://schemas.microsoft.com/office/drawing/2014/main" id="{9CDEB73E-CD21-73CD-537E-A49EB43BFD24}"/>
              </a:ext>
            </a:extLst>
          </p:cNvPr>
          <p:cNvPicPr>
            <a:picLocks noChangeAspect="1"/>
          </p:cNvPicPr>
          <p:nvPr/>
        </p:nvPicPr>
        <p:blipFill>
          <a:blip r:embed="rId5"/>
          <a:srcRect l="-8221" r="-5236" b="-17395"/>
          <a:stretch>
            <a:fillRect/>
          </a:stretch>
        </p:blipFill>
        <p:spPr>
          <a:xfrm>
            <a:off x="198970" y="5912290"/>
            <a:ext cx="2210291" cy="73817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4062"/>
        </a:solidFill>
        <a:effectLst/>
      </p:bgPr>
    </p:bg>
    <p:spTree>
      <p:nvGrpSpPr>
        <p:cNvPr id="1" name="Shape 424"/>
        <p:cNvGrpSpPr/>
        <p:nvPr/>
      </p:nvGrpSpPr>
      <p:grpSpPr>
        <a:xfrm>
          <a:off x="0" y="0"/>
          <a:ext cx="0" cy="0"/>
          <a:chOff x="0" y="0"/>
          <a:chExt cx="0" cy="0"/>
        </a:xfrm>
      </p:grpSpPr>
      <p:pic>
        <p:nvPicPr>
          <p:cNvPr id="425" name="Google Shape;425;p60"/>
          <p:cNvPicPr preferRelativeResize="0"/>
          <p:nvPr/>
        </p:nvPicPr>
        <p:blipFill>
          <a:blip r:embed="rId3">
            <a:alphaModFix/>
          </a:blip>
          <a:stretch>
            <a:fillRect/>
          </a:stretch>
        </p:blipFill>
        <p:spPr>
          <a:xfrm>
            <a:off x="10478604" y="1306338"/>
            <a:ext cx="1288800" cy="134853"/>
          </a:xfrm>
          <a:prstGeom prst="rect">
            <a:avLst/>
          </a:prstGeom>
          <a:noFill/>
          <a:ln>
            <a:noFill/>
          </a:ln>
        </p:spPr>
      </p:pic>
      <p:sp>
        <p:nvSpPr>
          <p:cNvPr id="426" name="Google Shape;426;p60"/>
          <p:cNvSpPr/>
          <p:nvPr/>
        </p:nvSpPr>
        <p:spPr>
          <a:xfrm>
            <a:off x="458100" y="1591733"/>
            <a:ext cx="1600800" cy="5007600"/>
          </a:xfrm>
          <a:prstGeom prst="rect">
            <a:avLst/>
          </a:prstGeom>
          <a:solidFill>
            <a:srgbClr val="FFFFFF">
              <a:alpha val="2579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p>
        </p:txBody>
      </p:sp>
      <p:sp>
        <p:nvSpPr>
          <p:cNvPr id="427" name="Google Shape;427;p60"/>
          <p:cNvSpPr/>
          <p:nvPr/>
        </p:nvSpPr>
        <p:spPr>
          <a:xfrm>
            <a:off x="2102167" y="1591733"/>
            <a:ext cx="1600800" cy="5007600"/>
          </a:xfrm>
          <a:prstGeom prst="rect">
            <a:avLst/>
          </a:prstGeom>
          <a:solidFill>
            <a:srgbClr val="FFFFFF">
              <a:alpha val="2579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p>
        </p:txBody>
      </p:sp>
      <p:sp>
        <p:nvSpPr>
          <p:cNvPr id="428" name="Google Shape;428;p60"/>
          <p:cNvSpPr/>
          <p:nvPr/>
        </p:nvSpPr>
        <p:spPr>
          <a:xfrm>
            <a:off x="3746233" y="1591733"/>
            <a:ext cx="1600800" cy="5007600"/>
          </a:xfrm>
          <a:prstGeom prst="rect">
            <a:avLst/>
          </a:prstGeom>
          <a:solidFill>
            <a:srgbClr val="FFFFFF">
              <a:alpha val="2579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p>
        </p:txBody>
      </p:sp>
      <p:sp>
        <p:nvSpPr>
          <p:cNvPr id="429" name="Google Shape;429;p60"/>
          <p:cNvSpPr/>
          <p:nvPr/>
        </p:nvSpPr>
        <p:spPr>
          <a:xfrm>
            <a:off x="5390267" y="1591733"/>
            <a:ext cx="1600800" cy="5007600"/>
          </a:xfrm>
          <a:prstGeom prst="rect">
            <a:avLst/>
          </a:prstGeom>
          <a:solidFill>
            <a:srgbClr val="FFFFFF">
              <a:alpha val="2579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p>
        </p:txBody>
      </p:sp>
      <p:sp>
        <p:nvSpPr>
          <p:cNvPr id="430" name="Google Shape;430;p60"/>
          <p:cNvSpPr/>
          <p:nvPr/>
        </p:nvSpPr>
        <p:spPr>
          <a:xfrm>
            <a:off x="7013739" y="1591733"/>
            <a:ext cx="1621394" cy="5007600"/>
          </a:xfrm>
          <a:prstGeom prst="rect">
            <a:avLst/>
          </a:prstGeom>
          <a:solidFill>
            <a:srgbClr val="FFFFFF">
              <a:alpha val="2579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p>
        </p:txBody>
      </p:sp>
      <p:sp>
        <p:nvSpPr>
          <p:cNvPr id="431" name="Google Shape;431;p60"/>
          <p:cNvSpPr/>
          <p:nvPr/>
        </p:nvSpPr>
        <p:spPr>
          <a:xfrm>
            <a:off x="8678400" y="1591733"/>
            <a:ext cx="1600800" cy="5007600"/>
          </a:xfrm>
          <a:prstGeom prst="rect">
            <a:avLst/>
          </a:prstGeom>
          <a:solidFill>
            <a:srgbClr val="FFFFFF">
              <a:alpha val="2579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p>
        </p:txBody>
      </p:sp>
      <p:sp>
        <p:nvSpPr>
          <p:cNvPr id="432" name="Google Shape;432;p60"/>
          <p:cNvSpPr/>
          <p:nvPr/>
        </p:nvSpPr>
        <p:spPr>
          <a:xfrm>
            <a:off x="10322433" y="1591733"/>
            <a:ext cx="1600800" cy="5007600"/>
          </a:xfrm>
          <a:prstGeom prst="rect">
            <a:avLst/>
          </a:prstGeom>
          <a:solidFill>
            <a:srgbClr val="FFFFFF">
              <a:alpha val="2579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p>
        </p:txBody>
      </p:sp>
      <p:sp>
        <p:nvSpPr>
          <p:cNvPr id="433" name="Google Shape;433;p60"/>
          <p:cNvSpPr txBox="1"/>
          <p:nvPr/>
        </p:nvSpPr>
        <p:spPr>
          <a:xfrm>
            <a:off x="459011" y="1155767"/>
            <a:ext cx="1600800" cy="436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467">
                <a:solidFill>
                  <a:srgbClr val="82A1BB"/>
                </a:solidFill>
                <a:latin typeface="Barlow ExtraBold"/>
                <a:ea typeface="Barlow ExtraBold"/>
                <a:cs typeface="Barlow ExtraBold"/>
                <a:sym typeface="Barlow ExtraBold"/>
              </a:rPr>
              <a:t>GENERAL</a:t>
            </a:r>
            <a:endParaRPr sz="1467">
              <a:solidFill>
                <a:srgbClr val="82A1BB"/>
              </a:solidFill>
              <a:latin typeface="Barlow ExtraBold"/>
              <a:ea typeface="Barlow ExtraBold"/>
              <a:cs typeface="Barlow ExtraBold"/>
              <a:sym typeface="Barlow ExtraBold"/>
            </a:endParaRPr>
          </a:p>
        </p:txBody>
      </p:sp>
      <p:sp>
        <p:nvSpPr>
          <p:cNvPr id="434" name="Google Shape;434;p60"/>
          <p:cNvSpPr txBox="1"/>
          <p:nvPr/>
        </p:nvSpPr>
        <p:spPr>
          <a:xfrm>
            <a:off x="2102625" y="1155767"/>
            <a:ext cx="1600800" cy="436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467">
                <a:solidFill>
                  <a:srgbClr val="41CEE2"/>
                </a:solidFill>
                <a:latin typeface="Barlow ExtraBold"/>
                <a:ea typeface="Barlow ExtraBold"/>
                <a:cs typeface="Barlow ExtraBold"/>
                <a:sym typeface="Barlow ExtraBold"/>
              </a:rPr>
              <a:t>FRESHMAN</a:t>
            </a:r>
            <a:endParaRPr sz="1467">
              <a:solidFill>
                <a:srgbClr val="41CEE2"/>
              </a:solidFill>
              <a:latin typeface="Barlow ExtraBold"/>
              <a:ea typeface="Barlow ExtraBold"/>
              <a:cs typeface="Barlow ExtraBold"/>
              <a:sym typeface="Barlow ExtraBold"/>
            </a:endParaRPr>
          </a:p>
        </p:txBody>
      </p:sp>
      <p:sp>
        <p:nvSpPr>
          <p:cNvPr id="435" name="Google Shape;435;p60"/>
          <p:cNvSpPr txBox="1"/>
          <p:nvPr/>
        </p:nvSpPr>
        <p:spPr>
          <a:xfrm>
            <a:off x="3746219" y="1155767"/>
            <a:ext cx="1600800" cy="436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467">
                <a:solidFill>
                  <a:srgbClr val="C2D62E"/>
                </a:solidFill>
                <a:latin typeface="Barlow ExtraBold"/>
                <a:ea typeface="Barlow ExtraBold"/>
                <a:cs typeface="Barlow ExtraBold"/>
                <a:sym typeface="Barlow ExtraBold"/>
              </a:rPr>
              <a:t>SOPHOMORE</a:t>
            </a:r>
            <a:endParaRPr sz="1467">
              <a:solidFill>
                <a:srgbClr val="C2D62E"/>
              </a:solidFill>
              <a:latin typeface="Barlow ExtraBold"/>
              <a:ea typeface="Barlow ExtraBold"/>
              <a:cs typeface="Barlow ExtraBold"/>
              <a:sym typeface="Barlow ExtraBold"/>
            </a:endParaRPr>
          </a:p>
        </p:txBody>
      </p:sp>
      <p:sp>
        <p:nvSpPr>
          <p:cNvPr id="436" name="Google Shape;436;p60"/>
          <p:cNvSpPr txBox="1"/>
          <p:nvPr/>
        </p:nvSpPr>
        <p:spPr>
          <a:xfrm>
            <a:off x="5390267" y="1155767"/>
            <a:ext cx="1600800" cy="436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467">
                <a:solidFill>
                  <a:srgbClr val="FBAE1B"/>
                </a:solidFill>
                <a:latin typeface="Barlow ExtraBold"/>
                <a:ea typeface="Barlow ExtraBold"/>
                <a:cs typeface="Barlow ExtraBold"/>
                <a:sym typeface="Barlow ExtraBold"/>
              </a:rPr>
              <a:t>JUNIOR</a:t>
            </a:r>
            <a:endParaRPr sz="1467">
              <a:solidFill>
                <a:srgbClr val="FBAE1B"/>
              </a:solidFill>
              <a:latin typeface="Barlow ExtraBold"/>
              <a:ea typeface="Barlow ExtraBold"/>
              <a:cs typeface="Barlow ExtraBold"/>
              <a:sym typeface="Barlow ExtraBold"/>
            </a:endParaRPr>
          </a:p>
        </p:txBody>
      </p:sp>
      <p:sp>
        <p:nvSpPr>
          <p:cNvPr id="437" name="Google Shape;437;p60"/>
          <p:cNvSpPr txBox="1"/>
          <p:nvPr/>
        </p:nvSpPr>
        <p:spPr>
          <a:xfrm>
            <a:off x="7034336" y="1155767"/>
            <a:ext cx="1600800" cy="436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467">
                <a:solidFill>
                  <a:srgbClr val="F47521"/>
                </a:solidFill>
                <a:latin typeface="Barlow ExtraBold"/>
                <a:ea typeface="Barlow ExtraBold"/>
                <a:cs typeface="Barlow ExtraBold"/>
                <a:sym typeface="Barlow ExtraBold"/>
              </a:rPr>
              <a:t>SENIOR</a:t>
            </a:r>
            <a:endParaRPr sz="1467">
              <a:solidFill>
                <a:srgbClr val="F47521"/>
              </a:solidFill>
              <a:latin typeface="Barlow ExtraBold"/>
              <a:ea typeface="Barlow ExtraBold"/>
              <a:cs typeface="Barlow ExtraBold"/>
              <a:sym typeface="Barlow ExtraBold"/>
            </a:endParaRPr>
          </a:p>
        </p:txBody>
      </p:sp>
      <p:sp>
        <p:nvSpPr>
          <p:cNvPr id="438" name="Google Shape;438;p60"/>
          <p:cNvSpPr txBox="1"/>
          <p:nvPr/>
        </p:nvSpPr>
        <p:spPr>
          <a:xfrm>
            <a:off x="8664900" y="1155767"/>
            <a:ext cx="1600800" cy="436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467">
                <a:solidFill>
                  <a:srgbClr val="FF482F"/>
                </a:solidFill>
                <a:latin typeface="Barlow ExtraBold"/>
                <a:ea typeface="Barlow ExtraBold"/>
                <a:cs typeface="Barlow ExtraBold"/>
                <a:sym typeface="Barlow ExtraBold"/>
              </a:rPr>
              <a:t>PROFESSOR</a:t>
            </a:r>
            <a:endParaRPr sz="1467">
              <a:solidFill>
                <a:srgbClr val="FF482F"/>
              </a:solidFill>
              <a:latin typeface="Barlow ExtraBold"/>
              <a:ea typeface="Barlow ExtraBold"/>
              <a:cs typeface="Barlow ExtraBold"/>
              <a:sym typeface="Barlow ExtraBold"/>
            </a:endParaRPr>
          </a:p>
        </p:txBody>
      </p:sp>
      <p:sp>
        <p:nvSpPr>
          <p:cNvPr id="440" name="Google Shape;440;p60"/>
          <p:cNvSpPr txBox="1"/>
          <p:nvPr/>
        </p:nvSpPr>
        <p:spPr>
          <a:xfrm>
            <a:off x="458100" y="1989367"/>
            <a:ext cx="1600800" cy="3398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00000"/>
              </a:lnSpc>
              <a:spcBef>
                <a:spcPts val="0"/>
              </a:spcBef>
              <a:spcAft>
                <a:spcPts val="1333"/>
              </a:spcAft>
              <a:buNone/>
            </a:pPr>
            <a:r>
              <a:rPr lang="en" sz="1133">
                <a:solidFill>
                  <a:schemeClr val="lt1"/>
                </a:solidFill>
                <a:latin typeface="Barlow"/>
                <a:ea typeface="Barlow"/>
                <a:cs typeface="Barlow"/>
                <a:sym typeface="Barlow"/>
              </a:rPr>
              <a:t>Logo Placement on UNITE Website</a:t>
            </a:r>
            <a:endParaRPr sz="1133">
              <a:solidFill>
                <a:schemeClr val="lt1"/>
              </a:solidFill>
              <a:latin typeface="Barlow"/>
              <a:ea typeface="Barlow"/>
              <a:cs typeface="Barlow"/>
              <a:sym typeface="Barlow"/>
            </a:endParaRPr>
          </a:p>
        </p:txBody>
      </p:sp>
      <p:sp>
        <p:nvSpPr>
          <p:cNvPr id="441" name="Google Shape;441;p60"/>
          <p:cNvSpPr txBox="1"/>
          <p:nvPr/>
        </p:nvSpPr>
        <p:spPr>
          <a:xfrm>
            <a:off x="2102633" y="1989367"/>
            <a:ext cx="1600800" cy="374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00000"/>
              </a:lnSpc>
              <a:spcBef>
                <a:spcPts val="0"/>
              </a:spcBef>
              <a:spcAft>
                <a:spcPts val="0"/>
              </a:spcAft>
              <a:buNone/>
            </a:pPr>
            <a:r>
              <a:rPr lang="en-US" sz="1100">
                <a:solidFill>
                  <a:schemeClr val="lt1"/>
                </a:solidFill>
                <a:latin typeface="Barlow"/>
                <a:ea typeface="Barlow"/>
                <a:cs typeface="Barlow"/>
                <a:sym typeface="Barlow"/>
              </a:rPr>
              <a:t> Early-Bird Discount for Additional Registrants</a:t>
            </a:r>
          </a:p>
          <a:p>
            <a:pPr algn="ctr"/>
            <a:endParaRPr lang="en-US" sz="1100">
              <a:solidFill>
                <a:schemeClr val="lt1"/>
              </a:solidFill>
              <a:latin typeface="Barlow"/>
              <a:ea typeface="Barlow"/>
              <a:cs typeface="Barlow"/>
            </a:endParaRPr>
          </a:p>
          <a:p>
            <a:pPr algn="ctr"/>
            <a:r>
              <a:rPr lang="en-US" sz="1100">
                <a:solidFill>
                  <a:schemeClr val="lt1"/>
                </a:solidFill>
                <a:latin typeface="Barlow"/>
              </a:rPr>
              <a:t>Group Recognition on Social Media</a:t>
            </a:r>
            <a:endParaRPr lang="en-US">
              <a:solidFill>
                <a:schemeClr val="lt1"/>
              </a:solidFill>
            </a:endParaRPr>
          </a:p>
          <a:p>
            <a:pPr algn="ctr"/>
            <a:endParaRPr lang="en-US" sz="1100">
              <a:solidFill>
                <a:schemeClr val="lt1"/>
              </a:solidFill>
              <a:latin typeface="Barlow"/>
            </a:endParaRPr>
          </a:p>
          <a:p>
            <a:pPr algn="ctr"/>
            <a:r>
              <a:rPr lang="en-US" sz="1100">
                <a:solidFill>
                  <a:schemeClr val="lt1"/>
                </a:solidFill>
                <a:latin typeface="Barlow"/>
              </a:rPr>
              <a:t>Item in Attendee Bags</a:t>
            </a:r>
            <a:endParaRPr lang="en-US">
              <a:solidFill>
                <a:schemeClr val="lt1"/>
              </a:solidFill>
            </a:endParaRPr>
          </a:p>
          <a:p>
            <a:pPr marL="0" lvl="0" indent="0" algn="ctr" rtl="0">
              <a:lnSpc>
                <a:spcPct val="100000"/>
              </a:lnSpc>
              <a:spcBef>
                <a:spcPts val="1333"/>
              </a:spcBef>
              <a:spcAft>
                <a:spcPts val="0"/>
              </a:spcAft>
              <a:buNone/>
            </a:pPr>
            <a:r>
              <a:rPr lang="en-US" sz="1100">
                <a:solidFill>
                  <a:schemeClr val="lt1"/>
                </a:solidFill>
                <a:latin typeface="Barlow"/>
                <a:ea typeface="Barlow"/>
                <a:cs typeface="Barlow"/>
                <a:sym typeface="Barlow"/>
              </a:rPr>
              <a:t>Logo Placement on UNITE App/Website</a:t>
            </a:r>
          </a:p>
          <a:p>
            <a:pPr algn="ctr"/>
            <a:endParaRPr lang="en-US" sz="1000">
              <a:solidFill>
                <a:schemeClr val="bg1"/>
              </a:solidFill>
              <a:latin typeface="Barlow"/>
              <a:ea typeface="Barlow"/>
              <a:cs typeface="Barlow"/>
            </a:endParaRPr>
          </a:p>
          <a:p>
            <a:pPr algn="ctr"/>
            <a:r>
              <a:rPr lang="en-US" sz="1000">
                <a:solidFill>
                  <a:schemeClr val="bg1"/>
                </a:solidFill>
                <a:latin typeface="Barlow"/>
                <a:ea typeface="Barlow"/>
                <a:cs typeface="Barlow"/>
              </a:rPr>
              <a:t>VIP Reception Tickets (1)</a:t>
            </a:r>
            <a:endParaRPr lang="en" sz="1000">
              <a:solidFill>
                <a:schemeClr val="bg1"/>
              </a:solidFill>
              <a:latin typeface="Barlow"/>
              <a:ea typeface="Barlow"/>
              <a:cs typeface="Barlow"/>
            </a:endParaRPr>
          </a:p>
          <a:p>
            <a:pPr marL="0" lvl="0" indent="0" algn="ctr">
              <a:lnSpc>
                <a:spcPct val="100000"/>
              </a:lnSpc>
              <a:spcBef>
                <a:spcPts val="1333"/>
              </a:spcBef>
              <a:buNone/>
            </a:pPr>
            <a:endParaRPr lang="en" sz="1100">
              <a:solidFill>
                <a:schemeClr val="lt1"/>
              </a:solidFill>
              <a:latin typeface="Barlow"/>
              <a:ea typeface="Barlow"/>
              <a:cs typeface="Barlow"/>
            </a:endParaRPr>
          </a:p>
        </p:txBody>
      </p:sp>
      <p:sp>
        <p:nvSpPr>
          <p:cNvPr id="442" name="Google Shape;442;p60"/>
          <p:cNvSpPr txBox="1"/>
          <p:nvPr/>
        </p:nvSpPr>
        <p:spPr>
          <a:xfrm>
            <a:off x="3746233" y="1989367"/>
            <a:ext cx="1600800" cy="3657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00000"/>
              </a:lnSpc>
              <a:spcBef>
                <a:spcPts val="0"/>
              </a:spcBef>
              <a:spcAft>
                <a:spcPts val="0"/>
              </a:spcAft>
              <a:buNone/>
            </a:pPr>
            <a:r>
              <a:rPr lang="en-US" sz="1100">
                <a:solidFill>
                  <a:schemeClr val="lt1"/>
                </a:solidFill>
                <a:latin typeface="Barlow"/>
                <a:ea typeface="Barlow"/>
                <a:cs typeface="Barlow"/>
                <a:sym typeface="Barlow"/>
              </a:rPr>
              <a:t>2 Registrations  </a:t>
            </a:r>
          </a:p>
          <a:p>
            <a:pPr marL="0" lvl="0" indent="0" algn="ctr" rtl="0">
              <a:lnSpc>
                <a:spcPct val="100000"/>
              </a:lnSpc>
              <a:spcBef>
                <a:spcPts val="1333"/>
              </a:spcBef>
              <a:spcAft>
                <a:spcPts val="0"/>
              </a:spcAft>
              <a:buNone/>
            </a:pPr>
            <a:r>
              <a:rPr lang="en-US" sz="1100">
                <a:solidFill>
                  <a:schemeClr val="lt1"/>
                </a:solidFill>
                <a:latin typeface="Barlow"/>
                <a:ea typeface="Barlow"/>
                <a:cs typeface="Barlow"/>
                <a:sym typeface="Barlow"/>
              </a:rPr>
              <a:t>Early-Bird Discount for Additional Registrants </a:t>
            </a:r>
            <a:endParaRPr lang="en-US" sz="1100">
              <a:solidFill>
                <a:schemeClr val="lt1"/>
              </a:solidFill>
              <a:latin typeface="Barlow"/>
              <a:ea typeface="Barlow"/>
              <a:cs typeface="Barlow"/>
            </a:endParaRPr>
          </a:p>
          <a:p>
            <a:pPr algn="ctr">
              <a:spcBef>
                <a:spcPts val="1333"/>
              </a:spcBef>
            </a:pPr>
            <a:r>
              <a:rPr lang="en-US" sz="1100">
                <a:solidFill>
                  <a:schemeClr val="lt1"/>
                </a:solidFill>
                <a:latin typeface="Barlow"/>
              </a:rPr>
              <a:t>Group Recognition on Social Media </a:t>
            </a:r>
            <a:endParaRPr lang="en-US">
              <a:solidFill>
                <a:schemeClr val="lt1"/>
              </a:solidFill>
            </a:endParaRPr>
          </a:p>
          <a:p>
            <a:pPr algn="ctr">
              <a:spcBef>
                <a:spcPts val="1333"/>
              </a:spcBef>
            </a:pPr>
            <a:r>
              <a:rPr lang="en-US" sz="1100">
                <a:solidFill>
                  <a:schemeClr val="lt1"/>
                </a:solidFill>
                <a:latin typeface="Barlow"/>
                <a:sym typeface="Barlow"/>
              </a:rPr>
              <a:t>Item in Attendee Bags</a:t>
            </a:r>
            <a:endParaRPr lang="en-US">
              <a:solidFill>
                <a:schemeClr val="lt1"/>
              </a:solidFill>
            </a:endParaRPr>
          </a:p>
          <a:p>
            <a:pPr marL="0" lvl="0" indent="0" algn="ctr" rtl="0">
              <a:lnSpc>
                <a:spcPct val="100000"/>
              </a:lnSpc>
              <a:spcBef>
                <a:spcPts val="1333"/>
              </a:spcBef>
              <a:spcAft>
                <a:spcPts val="0"/>
              </a:spcAft>
              <a:buNone/>
            </a:pPr>
            <a:r>
              <a:rPr lang="en-US" sz="1100">
                <a:solidFill>
                  <a:schemeClr val="lt1"/>
                </a:solidFill>
                <a:latin typeface="Barlow"/>
                <a:ea typeface="Barlow"/>
                <a:cs typeface="Barlow"/>
                <a:sym typeface="Barlow"/>
              </a:rPr>
              <a:t>Logo Placement on UNITE App/Website</a:t>
            </a:r>
            <a:endParaRPr lang="en-US" sz="1100">
              <a:solidFill>
                <a:schemeClr val="lt1"/>
              </a:solidFill>
              <a:latin typeface="Barlow"/>
              <a:ea typeface="Barlow"/>
              <a:cs typeface="Barlow"/>
            </a:endParaRPr>
          </a:p>
          <a:p>
            <a:pPr algn="ctr">
              <a:spcBef>
                <a:spcPts val="1333"/>
              </a:spcBef>
            </a:pPr>
            <a:endParaRPr lang="en-US" sz="1100">
              <a:solidFill>
                <a:schemeClr val="lt1"/>
              </a:solidFill>
              <a:latin typeface="Barlow"/>
              <a:ea typeface="Barlow"/>
              <a:cs typeface="Barlow"/>
            </a:endParaRPr>
          </a:p>
          <a:p>
            <a:pPr algn="ctr"/>
            <a:r>
              <a:rPr lang="en-US" sz="1000">
                <a:solidFill>
                  <a:schemeClr val="bg1"/>
                </a:solidFill>
                <a:latin typeface="Barlow"/>
                <a:ea typeface="Barlow"/>
                <a:cs typeface="Barlow"/>
              </a:rPr>
              <a:t>VIP Reception Tickets (2)</a:t>
            </a:r>
          </a:p>
        </p:txBody>
      </p:sp>
      <p:sp>
        <p:nvSpPr>
          <p:cNvPr id="443" name="Google Shape;443;p60"/>
          <p:cNvSpPr txBox="1"/>
          <p:nvPr/>
        </p:nvSpPr>
        <p:spPr>
          <a:xfrm>
            <a:off x="5390300" y="1989367"/>
            <a:ext cx="1600800" cy="374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00000"/>
              </a:lnSpc>
              <a:spcBef>
                <a:spcPts val="0"/>
              </a:spcBef>
              <a:spcAft>
                <a:spcPts val="0"/>
              </a:spcAft>
              <a:buNone/>
            </a:pPr>
            <a:r>
              <a:rPr lang="en-US" sz="1100">
                <a:solidFill>
                  <a:schemeClr val="lt1"/>
                </a:solidFill>
                <a:latin typeface="Barlow"/>
                <a:ea typeface="Barlow"/>
                <a:cs typeface="Barlow"/>
                <a:sym typeface="Barlow"/>
              </a:rPr>
              <a:t>5 Registrations </a:t>
            </a:r>
          </a:p>
          <a:p>
            <a:pPr marL="0" lvl="0" indent="0" algn="ctr" rtl="0">
              <a:lnSpc>
                <a:spcPct val="100000"/>
              </a:lnSpc>
              <a:spcBef>
                <a:spcPts val="1333"/>
              </a:spcBef>
              <a:spcAft>
                <a:spcPts val="0"/>
              </a:spcAft>
              <a:buNone/>
            </a:pPr>
            <a:r>
              <a:rPr lang="en-US" sz="1100">
                <a:solidFill>
                  <a:schemeClr val="lt1"/>
                </a:solidFill>
                <a:latin typeface="Barlow"/>
                <a:ea typeface="Barlow"/>
                <a:cs typeface="Barlow"/>
                <a:sym typeface="Barlow"/>
              </a:rPr>
              <a:t>Early-Bird Discount for Additional Registrants </a:t>
            </a:r>
          </a:p>
          <a:p>
            <a:pPr algn="ctr">
              <a:spcBef>
                <a:spcPts val="1333"/>
              </a:spcBef>
            </a:pPr>
            <a:r>
              <a:rPr lang="en-US" sz="1100">
                <a:solidFill>
                  <a:schemeClr val="lt1"/>
                </a:solidFill>
                <a:latin typeface="Barlow"/>
              </a:rPr>
              <a:t>Item in Attendee Bags </a:t>
            </a:r>
            <a:endParaRPr lang="en-US">
              <a:solidFill>
                <a:schemeClr val="lt1"/>
              </a:solidFill>
            </a:endParaRPr>
          </a:p>
          <a:p>
            <a:pPr marL="0" lvl="0" indent="0" algn="ctr" rtl="0">
              <a:lnSpc>
                <a:spcPct val="100000"/>
              </a:lnSpc>
              <a:spcBef>
                <a:spcPts val="1333"/>
              </a:spcBef>
              <a:spcAft>
                <a:spcPts val="0"/>
              </a:spcAft>
              <a:buNone/>
            </a:pPr>
            <a:r>
              <a:rPr lang="en-US" sz="1100">
                <a:solidFill>
                  <a:schemeClr val="lt1"/>
                </a:solidFill>
                <a:latin typeface="Barlow"/>
                <a:ea typeface="Barlow"/>
                <a:cs typeface="Barlow"/>
                <a:sym typeface="Barlow"/>
              </a:rPr>
              <a:t>Logo Placement on UNITE App/Website</a:t>
            </a:r>
          </a:p>
          <a:p>
            <a:pPr marL="0" lvl="0" indent="0" algn="ctr" rtl="0">
              <a:spcBef>
                <a:spcPts val="1333"/>
              </a:spcBef>
              <a:spcAft>
                <a:spcPts val="1333"/>
              </a:spcAft>
              <a:buClr>
                <a:schemeClr val="dk1"/>
              </a:buClr>
              <a:buSzPts val="1100"/>
              <a:buFont typeface="Arial"/>
              <a:buNone/>
            </a:pPr>
            <a:r>
              <a:rPr lang="en-US" sz="1100">
                <a:solidFill>
                  <a:schemeClr val="lt1"/>
                </a:solidFill>
                <a:latin typeface="Barlow"/>
                <a:ea typeface="Barlow"/>
                <a:cs typeface="Barlow"/>
                <a:sym typeface="Barlow"/>
              </a:rPr>
              <a:t>Personalized Recognition on Social Media </a:t>
            </a:r>
            <a:endParaRPr lang="en-US" sz="1100">
              <a:solidFill>
                <a:schemeClr val="lt1"/>
              </a:solidFill>
              <a:latin typeface="Barlow"/>
              <a:ea typeface="Barlow"/>
              <a:cs typeface="Barlow"/>
            </a:endParaRPr>
          </a:p>
          <a:p>
            <a:pPr algn="ctr"/>
            <a:r>
              <a:rPr lang="en-US" sz="1000">
                <a:solidFill>
                  <a:schemeClr val="bg1"/>
                </a:solidFill>
                <a:latin typeface="Barlow"/>
                <a:ea typeface="Barlow"/>
                <a:cs typeface="Barlow"/>
              </a:rPr>
              <a:t>VIP Reception Tickets (3)</a:t>
            </a:r>
          </a:p>
        </p:txBody>
      </p:sp>
      <p:sp>
        <p:nvSpPr>
          <p:cNvPr id="444" name="Google Shape;444;p60"/>
          <p:cNvSpPr txBox="1"/>
          <p:nvPr/>
        </p:nvSpPr>
        <p:spPr>
          <a:xfrm>
            <a:off x="7036787" y="1989367"/>
            <a:ext cx="1600800" cy="443647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00000"/>
              </a:lnSpc>
              <a:spcBef>
                <a:spcPts val="0"/>
              </a:spcBef>
              <a:spcAft>
                <a:spcPts val="0"/>
              </a:spcAft>
              <a:buNone/>
            </a:pPr>
            <a:r>
              <a:rPr lang="en-US" sz="1050">
                <a:solidFill>
                  <a:schemeClr val="lt1"/>
                </a:solidFill>
                <a:latin typeface="Barlow"/>
                <a:ea typeface="Barlow"/>
                <a:cs typeface="Barlow"/>
                <a:sym typeface="Barlow"/>
              </a:rPr>
              <a:t>5 Registrations  </a:t>
            </a:r>
          </a:p>
          <a:p>
            <a:pPr algn="ctr">
              <a:spcBef>
                <a:spcPts val="1333"/>
              </a:spcBef>
            </a:pPr>
            <a:r>
              <a:rPr lang="en-US" sz="1100">
                <a:solidFill>
                  <a:schemeClr val="lt1"/>
                </a:solidFill>
                <a:latin typeface="Barlow"/>
              </a:rPr>
              <a:t>Access to Attendee Registration List </a:t>
            </a:r>
            <a:endParaRPr lang="en-US">
              <a:solidFill>
                <a:schemeClr val="lt1"/>
              </a:solidFill>
            </a:endParaRPr>
          </a:p>
          <a:p>
            <a:pPr algn="ctr">
              <a:spcBef>
                <a:spcPts val="1333"/>
              </a:spcBef>
            </a:pPr>
            <a:r>
              <a:rPr lang="en-US" sz="1000">
                <a:solidFill>
                  <a:schemeClr val="bg1"/>
                </a:solidFill>
                <a:latin typeface="Barlow"/>
              </a:rPr>
              <a:t>Dedicated Plenary or Main Stage Moment</a:t>
            </a:r>
            <a:endParaRPr lang="en-US">
              <a:solidFill>
                <a:schemeClr val="bg1"/>
              </a:solidFill>
            </a:endParaRPr>
          </a:p>
          <a:p>
            <a:pPr marL="0" lvl="0" indent="0" algn="ctr">
              <a:lnSpc>
                <a:spcPct val="100000"/>
              </a:lnSpc>
              <a:spcBef>
                <a:spcPts val="1333"/>
              </a:spcBef>
              <a:spcAft>
                <a:spcPts val="0"/>
              </a:spcAft>
              <a:buNone/>
            </a:pPr>
            <a:r>
              <a:rPr lang="en-US" sz="1050">
                <a:solidFill>
                  <a:schemeClr val="lt1"/>
                </a:solidFill>
                <a:latin typeface="Barlow"/>
                <a:ea typeface="Barlow"/>
                <a:cs typeface="Barlow"/>
                <a:sym typeface="Barlow"/>
              </a:rPr>
              <a:t>Early-Bird Discount for Additional Registrants  </a:t>
            </a:r>
            <a:endParaRPr lang="en-US" sz="1050">
              <a:solidFill>
                <a:schemeClr val="lt1"/>
              </a:solidFill>
              <a:latin typeface="Barlow"/>
              <a:ea typeface="Barlow"/>
              <a:cs typeface="Barlow"/>
            </a:endParaRPr>
          </a:p>
          <a:p>
            <a:pPr algn="ctr">
              <a:spcBef>
                <a:spcPts val="1333"/>
              </a:spcBef>
            </a:pPr>
            <a:r>
              <a:rPr lang="en-US" sz="1050">
                <a:solidFill>
                  <a:schemeClr val="lt1"/>
                </a:solidFill>
                <a:latin typeface="Barlow"/>
                <a:ea typeface="Barlow"/>
                <a:cs typeface="Barlow"/>
              </a:rPr>
              <a:t>Expo Hall Exhibit Booth</a:t>
            </a:r>
            <a:endParaRPr lang="en-US" sz="1050">
              <a:solidFill>
                <a:schemeClr val="lt1"/>
              </a:solidFill>
              <a:latin typeface="Barlow"/>
              <a:ea typeface="Barlow"/>
              <a:cs typeface="Barlow"/>
              <a:sym typeface="Barlow"/>
            </a:endParaRPr>
          </a:p>
          <a:p>
            <a:pPr lvl="0" indent="0" algn="ctr">
              <a:spcBef>
                <a:spcPts val="1333"/>
              </a:spcBef>
              <a:buFont typeface="Arial"/>
              <a:buNone/>
            </a:pPr>
            <a:r>
              <a:rPr lang="en-US" sz="1100">
                <a:solidFill>
                  <a:schemeClr val="lt1"/>
                </a:solidFill>
                <a:latin typeface="Barlow"/>
                <a:sym typeface="Barlow"/>
              </a:rPr>
              <a:t>Item in Attendee Bags </a:t>
            </a:r>
            <a:endParaRPr lang="en-US" sz="1100">
              <a:solidFill>
                <a:schemeClr val="lt1"/>
              </a:solidFill>
              <a:latin typeface="Barlow"/>
            </a:endParaRPr>
          </a:p>
          <a:p>
            <a:pPr algn="ctr">
              <a:spcBef>
                <a:spcPts val="1333"/>
              </a:spcBef>
            </a:pPr>
            <a:r>
              <a:rPr lang="en-US" sz="1100">
                <a:solidFill>
                  <a:schemeClr val="lt1"/>
                </a:solidFill>
                <a:latin typeface="Barlow"/>
              </a:rPr>
              <a:t>Logo Placement on UNITE App/Website </a:t>
            </a:r>
          </a:p>
          <a:p>
            <a:pPr algn="ctr">
              <a:spcBef>
                <a:spcPts val="1333"/>
              </a:spcBef>
            </a:pPr>
            <a:r>
              <a:rPr lang="en-US" sz="1100">
                <a:solidFill>
                  <a:schemeClr val="lt1"/>
                </a:solidFill>
                <a:latin typeface="Barlow"/>
              </a:rPr>
              <a:t>Opening Gala Special Table Placement </a:t>
            </a:r>
            <a:endParaRPr lang="en-US" sz="1100">
              <a:solidFill>
                <a:schemeClr val="lt1"/>
              </a:solidFill>
              <a:latin typeface="Barlow"/>
              <a:sym typeface="Barlow"/>
            </a:endParaRPr>
          </a:p>
          <a:p>
            <a:pPr algn="ctr">
              <a:spcBef>
                <a:spcPts val="1333"/>
              </a:spcBef>
            </a:pPr>
            <a:r>
              <a:rPr lang="en-US" sz="1100">
                <a:solidFill>
                  <a:schemeClr val="lt1"/>
                </a:solidFill>
                <a:latin typeface="Barlow"/>
                <a:sym typeface="Barlow"/>
              </a:rPr>
              <a:t>Personalized Recognition on Social Media  </a:t>
            </a:r>
            <a:endParaRPr lang="en-US" sz="1100">
              <a:solidFill>
                <a:schemeClr val="lt1"/>
              </a:solidFill>
              <a:latin typeface="Barlow"/>
            </a:endParaRPr>
          </a:p>
          <a:p>
            <a:pPr algn="ctr">
              <a:spcBef>
                <a:spcPts val="1333"/>
              </a:spcBef>
            </a:pPr>
            <a:r>
              <a:rPr lang="en-US" sz="1100">
                <a:solidFill>
                  <a:schemeClr val="lt1"/>
                </a:solidFill>
                <a:latin typeface="Barlow"/>
              </a:rPr>
              <a:t>VIP Reception Tickets (5)</a:t>
            </a:r>
            <a:endParaRPr lang="en" sz="1100">
              <a:solidFill>
                <a:schemeClr val="lt1"/>
              </a:solidFill>
              <a:latin typeface="Barlow"/>
            </a:endParaRPr>
          </a:p>
        </p:txBody>
      </p:sp>
      <p:sp>
        <p:nvSpPr>
          <p:cNvPr id="445" name="Google Shape;445;p60"/>
          <p:cNvSpPr txBox="1"/>
          <p:nvPr/>
        </p:nvSpPr>
        <p:spPr>
          <a:xfrm>
            <a:off x="8683067" y="1989367"/>
            <a:ext cx="1632550" cy="3844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00000"/>
              </a:lnSpc>
              <a:spcBef>
                <a:spcPts val="0"/>
              </a:spcBef>
              <a:spcAft>
                <a:spcPts val="0"/>
              </a:spcAft>
              <a:buNone/>
            </a:pPr>
            <a:r>
              <a:rPr lang="en" sz="1050">
                <a:solidFill>
                  <a:schemeClr val="lt1"/>
                </a:solidFill>
                <a:latin typeface="Barlow"/>
                <a:ea typeface="Barlow"/>
                <a:cs typeface="Barlow"/>
                <a:sym typeface="Barlow"/>
              </a:rPr>
              <a:t>All SENIOR Benefits</a:t>
            </a:r>
          </a:p>
          <a:p>
            <a:pPr marL="0" lvl="0" indent="0" algn="ctr" rtl="0">
              <a:lnSpc>
                <a:spcPct val="100000"/>
              </a:lnSpc>
              <a:spcBef>
                <a:spcPts val="0"/>
              </a:spcBef>
              <a:spcAft>
                <a:spcPts val="0"/>
              </a:spcAft>
              <a:buNone/>
            </a:pPr>
            <a:endParaRPr lang="en" sz="1070">
              <a:solidFill>
                <a:schemeClr val="lt1"/>
              </a:solidFill>
              <a:latin typeface="Barlow"/>
              <a:ea typeface="Barlow"/>
              <a:cs typeface="Barlow"/>
              <a:sym typeface="Barlow"/>
            </a:endParaRPr>
          </a:p>
          <a:p>
            <a:pPr marL="0" lvl="0" indent="0" algn="ctr" rtl="0">
              <a:lnSpc>
                <a:spcPct val="100000"/>
              </a:lnSpc>
              <a:spcBef>
                <a:spcPts val="0"/>
              </a:spcBef>
              <a:spcAft>
                <a:spcPts val="0"/>
              </a:spcAft>
              <a:buNone/>
            </a:pPr>
            <a:r>
              <a:rPr lang="en" sz="1050">
                <a:solidFill>
                  <a:schemeClr val="lt1"/>
                </a:solidFill>
                <a:latin typeface="Barlow"/>
                <a:ea typeface="Barlow"/>
                <a:cs typeface="Barlow"/>
                <a:sym typeface="Barlow"/>
              </a:rPr>
              <a:t>+</a:t>
            </a:r>
            <a:endParaRPr lang="en" sz="1050">
              <a:solidFill>
                <a:schemeClr val="lt1"/>
              </a:solidFill>
              <a:latin typeface="Barlow"/>
              <a:ea typeface="Barlow"/>
              <a:cs typeface="Barlow"/>
            </a:endParaRPr>
          </a:p>
          <a:p>
            <a:pPr marL="0" lvl="0" indent="0" algn="ctr" rtl="0">
              <a:lnSpc>
                <a:spcPct val="100000"/>
              </a:lnSpc>
              <a:spcBef>
                <a:spcPts val="0"/>
              </a:spcBef>
              <a:spcAft>
                <a:spcPts val="0"/>
              </a:spcAft>
              <a:buNone/>
            </a:pPr>
            <a:endParaRPr lang="en" sz="1070">
              <a:solidFill>
                <a:schemeClr val="lt1"/>
              </a:solidFill>
              <a:latin typeface="Barlow"/>
              <a:ea typeface="Barlow"/>
              <a:cs typeface="Barlow"/>
              <a:sym typeface="Barlow"/>
            </a:endParaRPr>
          </a:p>
          <a:p>
            <a:pPr marL="0" lvl="0" indent="0" algn="ctr" rtl="0">
              <a:lnSpc>
                <a:spcPct val="100000"/>
              </a:lnSpc>
              <a:spcBef>
                <a:spcPts val="0"/>
              </a:spcBef>
              <a:spcAft>
                <a:spcPts val="0"/>
              </a:spcAft>
              <a:buNone/>
            </a:pPr>
            <a:r>
              <a:rPr lang="en" sz="1050">
                <a:solidFill>
                  <a:schemeClr val="lt1"/>
                </a:solidFill>
                <a:latin typeface="Barlow"/>
                <a:ea typeface="Barlow"/>
                <a:cs typeface="Barlow"/>
                <a:sym typeface="Barlow"/>
              </a:rPr>
              <a:t>5 Additional Registrations  </a:t>
            </a:r>
            <a:endParaRPr sz="1070">
              <a:solidFill>
                <a:schemeClr val="lt1"/>
              </a:solidFill>
              <a:latin typeface="Barlow"/>
              <a:ea typeface="Barlow"/>
              <a:cs typeface="Barlow"/>
            </a:endParaRPr>
          </a:p>
          <a:p>
            <a:pPr algn="ctr"/>
            <a:endParaRPr lang="en" sz="1050">
              <a:solidFill>
                <a:schemeClr val="lt1"/>
              </a:solidFill>
              <a:latin typeface="Barlow"/>
              <a:ea typeface="Barlow"/>
              <a:cs typeface="Barlow"/>
            </a:endParaRPr>
          </a:p>
          <a:p>
            <a:pPr algn="ctr"/>
            <a:r>
              <a:rPr lang="en" sz="1100">
                <a:solidFill>
                  <a:schemeClr val="lt1"/>
                </a:solidFill>
                <a:latin typeface="Barlow"/>
              </a:rPr>
              <a:t>Breakout Space Engagement</a:t>
            </a:r>
            <a:endParaRPr lang="en">
              <a:solidFill>
                <a:schemeClr val="lt1"/>
              </a:solidFill>
            </a:endParaRPr>
          </a:p>
          <a:p>
            <a:pPr algn="ctr"/>
            <a:endParaRPr lang="en" sz="1100">
              <a:solidFill>
                <a:schemeClr val="lt1"/>
              </a:solidFill>
              <a:latin typeface="Barlow"/>
            </a:endParaRPr>
          </a:p>
          <a:p>
            <a:pPr algn="ctr"/>
            <a:r>
              <a:rPr lang="en" sz="1100">
                <a:solidFill>
                  <a:schemeClr val="lt1"/>
                </a:solidFill>
                <a:latin typeface="Barlow"/>
              </a:rPr>
              <a:t>Expo Hall Exhibit Booth</a:t>
            </a:r>
            <a:endParaRPr lang="en" sz="1850">
              <a:solidFill>
                <a:schemeClr val="lt1"/>
              </a:solidFill>
            </a:endParaRPr>
          </a:p>
          <a:p>
            <a:pPr algn="ctr">
              <a:spcBef>
                <a:spcPts val="1333"/>
              </a:spcBef>
            </a:pPr>
            <a:r>
              <a:rPr lang="en" sz="1050">
                <a:solidFill>
                  <a:schemeClr val="lt1"/>
                </a:solidFill>
                <a:latin typeface="Barlow"/>
                <a:ea typeface="Barlow"/>
                <a:cs typeface="Barlow"/>
                <a:sym typeface="Barlow"/>
              </a:rPr>
              <a:t>Opening Gala VIP Table</a:t>
            </a:r>
            <a:endParaRPr sz="1050">
              <a:solidFill>
                <a:schemeClr val="lt1"/>
              </a:solidFill>
              <a:latin typeface="Barlow"/>
              <a:ea typeface="Barlow"/>
              <a:cs typeface="Barlow"/>
              <a:sym typeface="Barlow"/>
            </a:endParaRPr>
          </a:p>
        </p:txBody>
      </p:sp>
      <p:sp>
        <p:nvSpPr>
          <p:cNvPr id="446" name="Google Shape;446;p60"/>
          <p:cNvSpPr txBox="1"/>
          <p:nvPr/>
        </p:nvSpPr>
        <p:spPr>
          <a:xfrm>
            <a:off x="458100" y="1591767"/>
            <a:ext cx="1600800" cy="526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200" b="1">
                <a:solidFill>
                  <a:srgbClr val="82A1BB"/>
                </a:solidFill>
                <a:latin typeface="Barlow"/>
                <a:ea typeface="Barlow"/>
                <a:cs typeface="Barlow"/>
                <a:sym typeface="Barlow"/>
              </a:rPr>
              <a:t>$1,000-$4,999 </a:t>
            </a:r>
            <a:endParaRPr sz="1200" b="1">
              <a:solidFill>
                <a:srgbClr val="82A1BB"/>
              </a:solidFill>
              <a:latin typeface="Barlow"/>
              <a:ea typeface="Barlow"/>
              <a:cs typeface="Barlow"/>
              <a:sym typeface="Barlow"/>
            </a:endParaRPr>
          </a:p>
        </p:txBody>
      </p:sp>
      <p:sp>
        <p:nvSpPr>
          <p:cNvPr id="447" name="Google Shape;447;p60"/>
          <p:cNvSpPr txBox="1"/>
          <p:nvPr/>
        </p:nvSpPr>
        <p:spPr>
          <a:xfrm>
            <a:off x="2102167" y="1591767"/>
            <a:ext cx="1600800" cy="526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200" b="1">
                <a:solidFill>
                  <a:srgbClr val="41CEE2"/>
                </a:solidFill>
                <a:latin typeface="Barlow"/>
                <a:ea typeface="Barlow"/>
                <a:cs typeface="Barlow"/>
                <a:sym typeface="Barlow"/>
              </a:rPr>
              <a:t>$5,000-$9,999 </a:t>
            </a:r>
            <a:endParaRPr sz="1200" b="1">
              <a:solidFill>
                <a:srgbClr val="41CEE2"/>
              </a:solidFill>
              <a:latin typeface="Barlow"/>
              <a:ea typeface="Barlow"/>
              <a:cs typeface="Barlow"/>
              <a:sym typeface="Barlow"/>
            </a:endParaRPr>
          </a:p>
        </p:txBody>
      </p:sp>
      <p:sp>
        <p:nvSpPr>
          <p:cNvPr id="448" name="Google Shape;448;p60"/>
          <p:cNvSpPr txBox="1"/>
          <p:nvPr/>
        </p:nvSpPr>
        <p:spPr>
          <a:xfrm>
            <a:off x="3746217" y="1591767"/>
            <a:ext cx="1600800" cy="526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200" b="1">
                <a:solidFill>
                  <a:srgbClr val="C2D62E"/>
                </a:solidFill>
                <a:latin typeface="Barlow"/>
                <a:ea typeface="Barlow"/>
                <a:cs typeface="Barlow"/>
                <a:sym typeface="Barlow"/>
              </a:rPr>
              <a:t>$10,000-$24,999 </a:t>
            </a:r>
            <a:endParaRPr sz="1200" b="1">
              <a:solidFill>
                <a:srgbClr val="C2D62E"/>
              </a:solidFill>
              <a:latin typeface="Barlow"/>
              <a:ea typeface="Barlow"/>
              <a:cs typeface="Barlow"/>
              <a:sym typeface="Barlow"/>
            </a:endParaRPr>
          </a:p>
        </p:txBody>
      </p:sp>
      <p:sp>
        <p:nvSpPr>
          <p:cNvPr id="449" name="Google Shape;449;p60"/>
          <p:cNvSpPr txBox="1"/>
          <p:nvPr/>
        </p:nvSpPr>
        <p:spPr>
          <a:xfrm>
            <a:off x="5390267" y="1591767"/>
            <a:ext cx="1600800" cy="526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200" b="1">
                <a:solidFill>
                  <a:srgbClr val="FBAE1B"/>
                </a:solidFill>
                <a:latin typeface="Barlow"/>
                <a:ea typeface="Barlow"/>
                <a:cs typeface="Barlow"/>
                <a:sym typeface="Barlow"/>
              </a:rPr>
              <a:t>$25,000-$49,999 </a:t>
            </a:r>
            <a:endParaRPr sz="1200" b="1">
              <a:solidFill>
                <a:srgbClr val="FBAE1B"/>
              </a:solidFill>
              <a:latin typeface="Barlow"/>
              <a:ea typeface="Barlow"/>
              <a:cs typeface="Barlow"/>
              <a:sym typeface="Barlow"/>
            </a:endParaRPr>
          </a:p>
        </p:txBody>
      </p:sp>
      <p:sp>
        <p:nvSpPr>
          <p:cNvPr id="450" name="Google Shape;450;p60"/>
          <p:cNvSpPr txBox="1"/>
          <p:nvPr/>
        </p:nvSpPr>
        <p:spPr>
          <a:xfrm>
            <a:off x="7034333" y="1591767"/>
            <a:ext cx="1600800" cy="526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200" b="1">
                <a:solidFill>
                  <a:srgbClr val="F47521"/>
                </a:solidFill>
                <a:latin typeface="Barlow"/>
                <a:ea typeface="Barlow"/>
                <a:cs typeface="Barlow"/>
                <a:sym typeface="Barlow"/>
              </a:rPr>
              <a:t>$50,000-$99,999 </a:t>
            </a:r>
            <a:endParaRPr sz="1200" b="1">
              <a:solidFill>
                <a:srgbClr val="F47521"/>
              </a:solidFill>
              <a:latin typeface="Barlow"/>
              <a:ea typeface="Barlow"/>
              <a:cs typeface="Barlow"/>
              <a:sym typeface="Barlow"/>
            </a:endParaRPr>
          </a:p>
        </p:txBody>
      </p:sp>
      <p:sp>
        <p:nvSpPr>
          <p:cNvPr id="451" name="Google Shape;451;p60"/>
          <p:cNvSpPr txBox="1"/>
          <p:nvPr/>
        </p:nvSpPr>
        <p:spPr>
          <a:xfrm>
            <a:off x="8678384" y="1591767"/>
            <a:ext cx="1600800" cy="526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200" b="1">
                <a:solidFill>
                  <a:srgbClr val="FF482F"/>
                </a:solidFill>
                <a:latin typeface="Barlow"/>
                <a:ea typeface="Barlow"/>
                <a:cs typeface="Barlow"/>
                <a:sym typeface="Barlow"/>
              </a:rPr>
              <a:t>$100,000+ </a:t>
            </a:r>
            <a:endParaRPr sz="1200" b="1">
              <a:solidFill>
                <a:srgbClr val="FF482F"/>
              </a:solidFill>
              <a:latin typeface="Barlow"/>
              <a:ea typeface="Barlow"/>
              <a:cs typeface="Barlow"/>
              <a:sym typeface="Barlow"/>
            </a:endParaRPr>
          </a:p>
        </p:txBody>
      </p:sp>
      <p:sp>
        <p:nvSpPr>
          <p:cNvPr id="452" name="Google Shape;452;p60"/>
          <p:cNvSpPr txBox="1"/>
          <p:nvPr/>
        </p:nvSpPr>
        <p:spPr>
          <a:xfrm>
            <a:off x="598033" y="782824"/>
            <a:ext cx="9604400" cy="36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800"/>
              <a:buFont typeface="Arial"/>
              <a:buNone/>
            </a:pPr>
            <a:r>
              <a:rPr lang="en" sz="1333" b="1" i="1">
                <a:solidFill>
                  <a:srgbClr val="41CEE2"/>
                </a:solidFill>
                <a:latin typeface="Barlow"/>
                <a:ea typeface="Barlow"/>
                <a:cs typeface="Barlow"/>
                <a:sym typeface="Barlow"/>
              </a:rPr>
              <a:t>STEP 2: Review the preset Sponsorship BENEFITS of your Sponsorship LEVEL. </a:t>
            </a:r>
            <a:endParaRPr sz="1333" b="1" i="1">
              <a:solidFill>
                <a:srgbClr val="41CEE2"/>
              </a:solidFill>
              <a:latin typeface="Barlow"/>
              <a:ea typeface="Barlow"/>
              <a:cs typeface="Barlow"/>
              <a:sym typeface="Barlow"/>
            </a:endParaRPr>
          </a:p>
          <a:p>
            <a:pPr marL="0" lvl="0" indent="0" algn="l" rtl="0">
              <a:spcBef>
                <a:spcPts val="0"/>
              </a:spcBef>
              <a:spcAft>
                <a:spcPts val="0"/>
              </a:spcAft>
              <a:buClr>
                <a:schemeClr val="dk1"/>
              </a:buClr>
              <a:buSzPts val="1800"/>
              <a:buFont typeface="Arial"/>
              <a:buNone/>
            </a:pPr>
            <a:endParaRPr sz="1333" i="1">
              <a:solidFill>
                <a:srgbClr val="41CEE2"/>
              </a:solidFill>
              <a:latin typeface="Barlow"/>
              <a:ea typeface="Barlow"/>
              <a:cs typeface="Barlow"/>
              <a:sym typeface="Barlow"/>
            </a:endParaRPr>
          </a:p>
        </p:txBody>
      </p:sp>
      <p:pic>
        <p:nvPicPr>
          <p:cNvPr id="453" name="Google Shape;453;p60"/>
          <p:cNvPicPr preferRelativeResize="0"/>
          <p:nvPr/>
        </p:nvPicPr>
        <p:blipFill rotWithShape="1">
          <a:blip r:embed="rId4">
            <a:alphaModFix/>
          </a:blip>
          <a:srcRect t="81670" b="9743"/>
          <a:stretch/>
        </p:blipFill>
        <p:spPr>
          <a:xfrm>
            <a:off x="701842" y="560601"/>
            <a:ext cx="9161236" cy="365633"/>
          </a:xfrm>
          <a:prstGeom prst="rect">
            <a:avLst/>
          </a:prstGeom>
          <a:noFill/>
          <a:ln>
            <a:noFill/>
          </a:ln>
        </p:spPr>
      </p:pic>
      <p:pic>
        <p:nvPicPr>
          <p:cNvPr id="454" name="Google Shape;454;p60"/>
          <p:cNvPicPr preferRelativeResize="0"/>
          <p:nvPr/>
        </p:nvPicPr>
        <p:blipFill>
          <a:blip r:embed="rId5">
            <a:alphaModFix/>
          </a:blip>
          <a:stretch>
            <a:fillRect/>
          </a:stretch>
        </p:blipFill>
        <p:spPr>
          <a:xfrm>
            <a:off x="710068" y="367565"/>
            <a:ext cx="4155801" cy="306400"/>
          </a:xfrm>
          <a:prstGeom prst="rect">
            <a:avLst/>
          </a:prstGeom>
          <a:noFill/>
          <a:ln>
            <a:noFill/>
          </a:ln>
        </p:spPr>
      </p:pic>
      <p:sp>
        <p:nvSpPr>
          <p:cNvPr id="455" name="Google Shape;455;p60"/>
          <p:cNvSpPr txBox="1"/>
          <p:nvPr/>
        </p:nvSpPr>
        <p:spPr>
          <a:xfrm>
            <a:off x="4886869" y="145400"/>
            <a:ext cx="5912800" cy="306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3333" i="1">
                <a:solidFill>
                  <a:srgbClr val="FFFFFF"/>
                </a:solidFill>
                <a:latin typeface="Barlow Black"/>
                <a:ea typeface="Barlow Black"/>
                <a:cs typeface="Barlow Black"/>
                <a:sym typeface="Barlow Black"/>
              </a:rPr>
              <a:t>&amp; BENEFITS AT A GLANCE</a:t>
            </a:r>
            <a:endParaRPr sz="3333" i="1">
              <a:solidFill>
                <a:srgbClr val="FFFFFF"/>
              </a:solidFill>
              <a:latin typeface="Barlow Black"/>
              <a:ea typeface="Barlow Black"/>
              <a:cs typeface="Barlow Black"/>
              <a:sym typeface="Barlow Black"/>
            </a:endParaRPr>
          </a:p>
        </p:txBody>
      </p:sp>
      <p:sp>
        <p:nvSpPr>
          <p:cNvPr id="2" name="Google Shape;445;p60">
            <a:extLst>
              <a:ext uri="{FF2B5EF4-FFF2-40B4-BE49-F238E27FC236}">
                <a16:creationId xmlns:a16="http://schemas.microsoft.com/office/drawing/2014/main" id="{F04BEE17-7CE0-06BB-7386-770CB67AE540}"/>
              </a:ext>
            </a:extLst>
          </p:cNvPr>
          <p:cNvSpPr txBox="1"/>
          <p:nvPr/>
        </p:nvSpPr>
        <p:spPr>
          <a:xfrm>
            <a:off x="10319081" y="1989367"/>
            <a:ext cx="1600800" cy="3844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1050">
                <a:solidFill>
                  <a:schemeClr val="lt1"/>
                </a:solidFill>
                <a:latin typeface="Barlow"/>
                <a:sym typeface="Barlow"/>
              </a:rPr>
              <a:t>All PROFESSOR Benefits</a:t>
            </a:r>
          </a:p>
          <a:p>
            <a:pPr algn="ctr"/>
            <a:endParaRPr lang="en-US" sz="1070">
              <a:solidFill>
                <a:schemeClr val="lt1"/>
              </a:solidFill>
              <a:latin typeface="Barlow"/>
              <a:sym typeface="Barlow"/>
            </a:endParaRPr>
          </a:p>
          <a:p>
            <a:pPr algn="ctr"/>
            <a:r>
              <a:rPr lang="en-US" sz="1050">
                <a:solidFill>
                  <a:schemeClr val="lt1"/>
                </a:solidFill>
                <a:latin typeface="Barlow"/>
                <a:sym typeface="Barlow"/>
              </a:rPr>
              <a:t>+</a:t>
            </a:r>
            <a:endParaRPr lang="en-US" sz="1050">
              <a:solidFill>
                <a:schemeClr val="lt1"/>
              </a:solidFill>
              <a:latin typeface="Barlow"/>
            </a:endParaRPr>
          </a:p>
          <a:p>
            <a:pPr algn="ctr"/>
            <a:endParaRPr lang="en-US" sz="1070">
              <a:solidFill>
                <a:schemeClr val="lt1"/>
              </a:solidFill>
              <a:latin typeface="Barlow"/>
              <a:sym typeface="Barlow"/>
            </a:endParaRPr>
          </a:p>
          <a:p>
            <a:pPr algn="ctr"/>
            <a:r>
              <a:rPr lang="en-US" sz="1050">
                <a:solidFill>
                  <a:schemeClr val="lt1"/>
                </a:solidFill>
                <a:latin typeface="Barlow"/>
                <a:sym typeface="Barlow"/>
              </a:rPr>
              <a:t>UNITE 2026 </a:t>
            </a:r>
          </a:p>
          <a:p>
            <a:pPr algn="ctr"/>
            <a:r>
              <a:rPr lang="en-US" sz="1050">
                <a:solidFill>
                  <a:schemeClr val="lt1"/>
                </a:solidFill>
                <a:latin typeface="Barlow"/>
                <a:sym typeface="Barlow"/>
              </a:rPr>
              <a:t>Co-Branding  </a:t>
            </a:r>
            <a:endParaRPr lang="en-US" sz="1050">
              <a:solidFill>
                <a:schemeClr val="lt1"/>
              </a:solidFill>
              <a:latin typeface="Barlow"/>
            </a:endParaRPr>
          </a:p>
          <a:p>
            <a:pPr algn="ctr"/>
            <a:endParaRPr lang="en-US" sz="1070">
              <a:solidFill>
                <a:schemeClr val="lt1"/>
              </a:solidFill>
              <a:latin typeface="Barlow"/>
              <a:sym typeface="Barlow"/>
            </a:endParaRPr>
          </a:p>
          <a:p>
            <a:pPr algn="ctr"/>
            <a:r>
              <a:rPr lang="en-US" sz="1050">
                <a:solidFill>
                  <a:schemeClr val="lt1"/>
                </a:solidFill>
                <a:latin typeface="Barlow"/>
                <a:sym typeface="Barlow"/>
              </a:rPr>
              <a:t>Pre-Event Media </a:t>
            </a:r>
            <a:endParaRPr lang="en-US" sz="1050">
              <a:solidFill>
                <a:schemeClr val="lt1"/>
              </a:solidFill>
              <a:latin typeface="Barlow"/>
            </a:endParaRPr>
          </a:p>
          <a:p>
            <a:pPr algn="ctr"/>
            <a:r>
              <a:rPr lang="en-US" sz="1050">
                <a:solidFill>
                  <a:schemeClr val="lt1"/>
                </a:solidFill>
                <a:latin typeface="Barlow"/>
                <a:sym typeface="Barlow"/>
              </a:rPr>
              <a:t>Opportunities (Press Release)  </a:t>
            </a:r>
            <a:endParaRPr lang="en-US" sz="1050">
              <a:solidFill>
                <a:schemeClr val="lt1"/>
              </a:solidFill>
              <a:latin typeface="Barlow"/>
            </a:endParaRPr>
          </a:p>
          <a:p>
            <a:pPr algn="ctr"/>
            <a:endParaRPr lang="en-US" sz="1070">
              <a:solidFill>
                <a:schemeClr val="lt1"/>
              </a:solidFill>
              <a:latin typeface="Barlow"/>
              <a:sym typeface="Barlow"/>
            </a:endParaRPr>
          </a:p>
          <a:p>
            <a:pPr algn="ctr"/>
            <a:r>
              <a:rPr lang="en-US" sz="1050">
                <a:solidFill>
                  <a:schemeClr val="lt1"/>
                </a:solidFill>
                <a:latin typeface="Barlow"/>
                <a:sym typeface="Barlow"/>
              </a:rPr>
              <a:t>HBCU Voices Podcast Interview  </a:t>
            </a:r>
            <a:endParaRPr lang="en-US" sz="1050">
              <a:solidFill>
                <a:schemeClr val="lt1"/>
              </a:solidFill>
              <a:latin typeface="Barlow"/>
            </a:endParaRPr>
          </a:p>
          <a:p>
            <a:pPr algn="ctr"/>
            <a:endParaRPr lang="en-US" sz="1070">
              <a:solidFill>
                <a:schemeClr val="lt1"/>
              </a:solidFill>
              <a:latin typeface="Barlow"/>
              <a:sym typeface="Barlow"/>
            </a:endParaRPr>
          </a:p>
          <a:p>
            <a:pPr algn="ctr"/>
            <a:r>
              <a:rPr lang="en-US" sz="1050">
                <a:solidFill>
                  <a:schemeClr val="lt1"/>
                </a:solidFill>
                <a:latin typeface="Barlow"/>
                <a:sym typeface="Barlow"/>
              </a:rPr>
              <a:t>VIP Lodging Suite  </a:t>
            </a:r>
            <a:endParaRPr lang="en-US" sz="1050">
              <a:solidFill>
                <a:schemeClr val="lt1"/>
              </a:solidFill>
              <a:latin typeface="Barlow"/>
            </a:endParaRPr>
          </a:p>
          <a:p>
            <a:pPr algn="ctr"/>
            <a:r>
              <a:rPr lang="en-US" sz="1050">
                <a:solidFill>
                  <a:schemeClr val="lt1"/>
                </a:solidFill>
                <a:latin typeface="Barlow"/>
                <a:sym typeface="Barlow"/>
              </a:rPr>
              <a:t>Opportunities for Remarks </a:t>
            </a:r>
            <a:endParaRPr lang="en-US" sz="1050">
              <a:solidFill>
                <a:schemeClr val="lt1"/>
              </a:solidFill>
              <a:latin typeface="Barlow"/>
            </a:endParaRPr>
          </a:p>
        </p:txBody>
      </p:sp>
      <p:sp>
        <p:nvSpPr>
          <p:cNvPr id="3" name="Google Shape;451;p60">
            <a:extLst>
              <a:ext uri="{FF2B5EF4-FFF2-40B4-BE49-F238E27FC236}">
                <a16:creationId xmlns:a16="http://schemas.microsoft.com/office/drawing/2014/main" id="{0525ACC2-769E-33B9-66BD-C9E53AC93E50}"/>
              </a:ext>
            </a:extLst>
          </p:cNvPr>
          <p:cNvSpPr txBox="1"/>
          <p:nvPr/>
        </p:nvSpPr>
        <p:spPr>
          <a:xfrm>
            <a:off x="10314398" y="1591767"/>
            <a:ext cx="1600800" cy="526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200" b="1">
                <a:solidFill>
                  <a:schemeClr val="bg1"/>
                </a:solidFill>
                <a:latin typeface="Barlow"/>
                <a:ea typeface="Barlow"/>
                <a:cs typeface="Barlow"/>
                <a:sym typeface="Barlow"/>
              </a:rPr>
              <a:t>CONTACT US</a:t>
            </a:r>
            <a:endParaRPr sz="1200" b="1">
              <a:solidFill>
                <a:schemeClr val="bg1"/>
              </a:solidFill>
              <a:latin typeface="Barlow"/>
              <a:ea typeface="Barlow"/>
              <a:cs typeface="Barlow"/>
              <a:sym typeface="Barlow"/>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4062"/>
        </a:solidFill>
        <a:effectLst/>
      </p:bgPr>
    </p:bg>
    <p:spTree>
      <p:nvGrpSpPr>
        <p:cNvPr id="1" name="Shape 412"/>
        <p:cNvGrpSpPr/>
        <p:nvPr/>
      </p:nvGrpSpPr>
      <p:grpSpPr>
        <a:xfrm>
          <a:off x="0" y="0"/>
          <a:ext cx="0" cy="0"/>
          <a:chOff x="0" y="0"/>
          <a:chExt cx="0" cy="0"/>
        </a:xfrm>
      </p:grpSpPr>
      <p:sp>
        <p:nvSpPr>
          <p:cNvPr id="413" name="Google Shape;413;p59"/>
          <p:cNvSpPr txBox="1"/>
          <p:nvPr/>
        </p:nvSpPr>
        <p:spPr>
          <a:xfrm>
            <a:off x="3559433" y="1698844"/>
            <a:ext cx="2762262" cy="423856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Clr>
                <a:schemeClr val="dk1"/>
              </a:buClr>
              <a:buSzPts val="1100"/>
              <a:buFont typeface="Arial"/>
              <a:buNone/>
            </a:pPr>
            <a:r>
              <a:rPr lang="en" sz="1200">
                <a:solidFill>
                  <a:srgbClr val="FBAE1B"/>
                </a:solidFill>
                <a:latin typeface="Barlow Black"/>
                <a:ea typeface="Barlow Black"/>
                <a:cs typeface="Barlow Black"/>
                <a:sym typeface="Barlow Black"/>
              </a:rPr>
              <a:t>$100,000 +</a:t>
            </a:r>
            <a:endParaRPr sz="1200">
              <a:solidFill>
                <a:srgbClr val="FBAE1B"/>
              </a:solidFill>
              <a:latin typeface="Barlow Black"/>
              <a:ea typeface="Barlow Black"/>
              <a:cs typeface="Barlow Black"/>
              <a:sym typeface="Barlow Black"/>
            </a:endParaRPr>
          </a:p>
          <a:p>
            <a:pPr>
              <a:lnSpc>
                <a:spcPct val="114999"/>
              </a:lnSpc>
            </a:pPr>
            <a:r>
              <a:rPr lang="en-US" sz="1200">
                <a:solidFill>
                  <a:schemeClr val="lt1"/>
                </a:solidFill>
                <a:latin typeface="Barlow"/>
                <a:sym typeface="Barlow"/>
              </a:rPr>
              <a:t>Mainstage Keynote Speaker</a:t>
            </a:r>
            <a:endParaRPr lang="en-US">
              <a:solidFill>
                <a:schemeClr val="lt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lt1"/>
                </a:solidFill>
                <a:latin typeface="Barlow"/>
                <a:ea typeface="Barlow"/>
                <a:cs typeface="Barlow"/>
                <a:sym typeface="Barlow"/>
              </a:rPr>
              <a:t> </a:t>
            </a:r>
            <a:endParaRPr sz="1200">
              <a:solidFill>
                <a:schemeClr val="lt1"/>
              </a:solidFill>
              <a:latin typeface="Barlow"/>
              <a:ea typeface="Barlow"/>
              <a:cs typeface="Barlow"/>
              <a:sym typeface="Barlow"/>
            </a:endParaRPr>
          </a:p>
          <a:p>
            <a:pPr marL="0" lvl="0" indent="0" algn="l" rtl="0">
              <a:lnSpc>
                <a:spcPct val="115000"/>
              </a:lnSpc>
              <a:spcBef>
                <a:spcPts val="0"/>
              </a:spcBef>
              <a:spcAft>
                <a:spcPts val="0"/>
              </a:spcAft>
              <a:buClr>
                <a:schemeClr val="dk1"/>
              </a:buClr>
              <a:buSzPts val="1100"/>
              <a:buFont typeface="Arial"/>
              <a:buNone/>
            </a:pPr>
            <a:r>
              <a:rPr lang="en" sz="1200">
                <a:solidFill>
                  <a:srgbClr val="FBAE1B"/>
                </a:solidFill>
                <a:latin typeface="Barlow Black"/>
                <a:ea typeface="Barlow Black"/>
                <a:cs typeface="Barlow Black"/>
                <a:sym typeface="Barlow Black"/>
              </a:rPr>
              <a:t>$75,000 </a:t>
            </a:r>
            <a:endParaRPr sz="1200">
              <a:solidFill>
                <a:srgbClr val="FBAE1B"/>
              </a:solidFill>
              <a:latin typeface="Barlow Black"/>
              <a:ea typeface="Barlow Black"/>
              <a:cs typeface="Barlow Black"/>
              <a:sym typeface="Barlow Black"/>
            </a:endParaRPr>
          </a:p>
          <a:p>
            <a:pPr>
              <a:lnSpc>
                <a:spcPct val="115000"/>
              </a:lnSpc>
              <a:buClr>
                <a:schemeClr val="dk1"/>
              </a:buClr>
              <a:buSzPts val="1100"/>
            </a:pPr>
            <a:r>
              <a:rPr lang="en" sz="1200">
                <a:solidFill>
                  <a:schemeClr val="lt1"/>
                </a:solidFill>
                <a:latin typeface="Barlow"/>
                <a:ea typeface="Barlow"/>
                <a:cs typeface="Barlow"/>
                <a:sym typeface="Barlow"/>
              </a:rPr>
              <a:t>Homecoming Sponsor</a:t>
            </a:r>
            <a:endParaRPr lang="en" sz="1200">
              <a:solidFill>
                <a:schemeClr val="lt1"/>
              </a:solidFill>
              <a:latin typeface="Barlow"/>
              <a:ea typeface="Barlow"/>
              <a:cs typeface="Barlow"/>
            </a:endParaRPr>
          </a:p>
          <a:p>
            <a:pPr>
              <a:lnSpc>
                <a:spcPct val="114999"/>
              </a:lnSpc>
            </a:pPr>
            <a:r>
              <a:rPr lang="en" sz="1200">
                <a:solidFill>
                  <a:schemeClr val="lt1"/>
                </a:solidFill>
                <a:latin typeface="Barlow"/>
              </a:rPr>
              <a:t>Presidents Reception </a:t>
            </a:r>
            <a:endParaRPr lang="en">
              <a:solidFill>
                <a:schemeClr val="lt1"/>
              </a:solidFill>
            </a:endParaRPr>
          </a:p>
          <a:p>
            <a:pPr>
              <a:lnSpc>
                <a:spcPct val="114999"/>
              </a:lnSpc>
              <a:buSzPts val="1100"/>
            </a:pPr>
            <a:r>
              <a:rPr lang="en-US" sz="1200">
                <a:solidFill>
                  <a:schemeClr val="lt1"/>
                </a:solidFill>
                <a:latin typeface="Barlow"/>
                <a:ea typeface="Barlow"/>
                <a:cs typeface="Barlow"/>
              </a:rPr>
              <a:t>UNITE Guiding Pillar Plenary</a:t>
            </a:r>
          </a:p>
          <a:p>
            <a:pPr>
              <a:lnSpc>
                <a:spcPct val="115000"/>
              </a:lnSpc>
              <a:buClr>
                <a:schemeClr val="dk1"/>
              </a:buClr>
              <a:buSzPts val="1100"/>
            </a:pPr>
            <a:endParaRPr lang="en-US" sz="1200">
              <a:solidFill>
                <a:schemeClr val="lt1"/>
              </a:solidFill>
              <a:latin typeface="Barlow"/>
            </a:endParaRPr>
          </a:p>
          <a:p>
            <a:pPr>
              <a:lnSpc>
                <a:spcPct val="115000"/>
              </a:lnSpc>
              <a:buClr>
                <a:schemeClr val="dk1"/>
              </a:buClr>
              <a:buSzPts val="1100"/>
            </a:pPr>
            <a:r>
              <a:rPr lang="en" sz="1200">
                <a:solidFill>
                  <a:srgbClr val="FBAE1B"/>
                </a:solidFill>
                <a:latin typeface="Barlow Black"/>
                <a:ea typeface="Barlow Black"/>
                <a:cs typeface="Barlow Black"/>
                <a:sym typeface="Barlow Black"/>
              </a:rPr>
              <a:t>$50,000</a:t>
            </a:r>
            <a:r>
              <a:rPr lang="en-US" sz="1200">
                <a:solidFill>
                  <a:srgbClr val="FBAE1B"/>
                </a:solidFill>
                <a:latin typeface="Barlow Black"/>
                <a:ea typeface="Barlow Black"/>
                <a:cs typeface="Barlow Black"/>
                <a:sym typeface="Barlow Black"/>
              </a:rPr>
              <a:t> </a:t>
            </a:r>
            <a:r>
              <a:rPr lang="en-US" sz="1200">
                <a:solidFill>
                  <a:schemeClr val="lt1"/>
                </a:solidFill>
                <a:latin typeface="Barlow"/>
                <a:ea typeface="Barlow"/>
                <a:cs typeface="Barlow"/>
                <a:sym typeface="Barlow"/>
              </a:rPr>
              <a:t>  </a:t>
            </a:r>
            <a:endParaRPr lang="en-US" sz="1200">
              <a:solidFill>
                <a:schemeClr val="lt1"/>
              </a:solidFill>
              <a:latin typeface="Barlow"/>
              <a:ea typeface="Barlow"/>
              <a:cs typeface="Barlow"/>
            </a:endParaRPr>
          </a:p>
          <a:p>
            <a:r>
              <a:rPr lang="en-US" sz="1200">
                <a:solidFill>
                  <a:schemeClr val="lt1"/>
                </a:solidFill>
                <a:latin typeface="Barlow"/>
                <a:ea typeface="Barlow"/>
                <a:cs typeface="Barlow"/>
              </a:rPr>
              <a:t>Co-Branded UNITE Attendee Bags </a:t>
            </a:r>
          </a:p>
          <a:p>
            <a:pPr>
              <a:lnSpc>
                <a:spcPct val="114999"/>
              </a:lnSpc>
              <a:buSzPts val="1100"/>
            </a:pPr>
            <a:r>
              <a:rPr lang="en-US" sz="1200">
                <a:solidFill>
                  <a:schemeClr val="lt1"/>
                </a:solidFill>
                <a:latin typeface="Barlow"/>
                <a:ea typeface="Barlow"/>
                <a:cs typeface="Barlow"/>
              </a:rPr>
              <a:t>Community Announcement</a:t>
            </a:r>
            <a:endParaRPr lang="en-US">
              <a:solidFill>
                <a:schemeClr val="lt1"/>
              </a:solidFill>
            </a:endParaRPr>
          </a:p>
          <a:p>
            <a:pPr>
              <a:lnSpc>
                <a:spcPct val="114999"/>
              </a:lnSpc>
              <a:buSzPts val="1100"/>
            </a:pPr>
            <a:r>
              <a:rPr lang="en-US" sz="1200">
                <a:solidFill>
                  <a:schemeClr val="lt1"/>
                </a:solidFill>
                <a:latin typeface="Barlow"/>
                <a:ea typeface="Barlow"/>
                <a:cs typeface="Barlow"/>
              </a:rPr>
              <a:t>Pre-Conference Session</a:t>
            </a:r>
          </a:p>
          <a:p>
            <a:pPr>
              <a:lnSpc>
                <a:spcPct val="114999"/>
              </a:lnSpc>
              <a:buSzPts val="1100"/>
            </a:pPr>
            <a:r>
              <a:rPr lang="en-US" sz="1200">
                <a:solidFill>
                  <a:schemeClr val="lt1"/>
                </a:solidFill>
                <a:latin typeface="Barlow"/>
                <a:ea typeface="Barlow"/>
                <a:cs typeface="Barlow"/>
              </a:rPr>
              <a:t>Pre-Conference Reception</a:t>
            </a:r>
          </a:p>
          <a:p>
            <a:pPr>
              <a:lnSpc>
                <a:spcPct val="114999"/>
              </a:lnSpc>
              <a:buSzPts val="1100"/>
            </a:pPr>
            <a:r>
              <a:rPr lang="en-US" sz="1200">
                <a:solidFill>
                  <a:schemeClr val="lt1"/>
                </a:solidFill>
                <a:latin typeface="Barlow"/>
                <a:ea typeface="Barlow"/>
                <a:cs typeface="Barlow"/>
              </a:rPr>
              <a:t>VIP Reception</a:t>
            </a:r>
          </a:p>
          <a:p>
            <a:pPr>
              <a:lnSpc>
                <a:spcPct val="115000"/>
              </a:lnSpc>
              <a:buClr>
                <a:schemeClr val="dk1"/>
              </a:buClr>
              <a:buSzPts val="1100"/>
            </a:pPr>
            <a:endParaRPr lang="en-US" sz="1200">
              <a:solidFill>
                <a:schemeClr val="lt1"/>
              </a:solidFill>
              <a:latin typeface="Barlow"/>
              <a:ea typeface="Barlow"/>
              <a:cs typeface="Barlow"/>
            </a:endParaRPr>
          </a:p>
          <a:p>
            <a:pPr>
              <a:lnSpc>
                <a:spcPct val="115000"/>
              </a:lnSpc>
              <a:buClr>
                <a:schemeClr val="dk1"/>
              </a:buClr>
              <a:buSzPts val="1100"/>
            </a:pPr>
            <a:endParaRPr lang="en-US" sz="1200">
              <a:solidFill>
                <a:schemeClr val="lt1"/>
              </a:solidFill>
              <a:latin typeface="Barlow"/>
              <a:ea typeface="Barlow"/>
              <a:cs typeface="Barlow"/>
            </a:endParaRPr>
          </a:p>
        </p:txBody>
      </p:sp>
      <p:sp>
        <p:nvSpPr>
          <p:cNvPr id="414" name="Google Shape;414;p59"/>
          <p:cNvSpPr txBox="1"/>
          <p:nvPr/>
        </p:nvSpPr>
        <p:spPr>
          <a:xfrm>
            <a:off x="6307889" y="1663884"/>
            <a:ext cx="2897200" cy="4609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ct val="115000"/>
              </a:lnSpc>
              <a:buClr>
                <a:schemeClr val="dk1"/>
              </a:buClr>
              <a:buSzPts val="1100"/>
            </a:pPr>
            <a:r>
              <a:rPr lang="en" sz="1200">
                <a:solidFill>
                  <a:srgbClr val="FBAE1B"/>
                </a:solidFill>
                <a:latin typeface="Barlow Black"/>
                <a:ea typeface="Barlow Black"/>
                <a:cs typeface="Barlow Black"/>
                <a:sym typeface="Barlow Black"/>
              </a:rPr>
              <a:t>$35,000 </a:t>
            </a:r>
            <a:endParaRPr sz="1200">
              <a:solidFill>
                <a:srgbClr val="FBAE1B"/>
              </a:solidFill>
              <a:latin typeface="Barlow Black"/>
              <a:ea typeface="Barlow Black"/>
              <a:cs typeface="Barlow Black"/>
              <a:sym typeface="Barlow Black"/>
            </a:endParaRPr>
          </a:p>
          <a:p>
            <a:pPr>
              <a:lnSpc>
                <a:spcPct val="115000"/>
              </a:lnSpc>
              <a:buClr>
                <a:schemeClr val="dk1"/>
              </a:buClr>
              <a:buSzPts val="1100"/>
            </a:pPr>
            <a:r>
              <a:rPr lang="en" sz="1200">
                <a:solidFill>
                  <a:schemeClr val="lt1"/>
                </a:solidFill>
                <a:latin typeface="Barlow"/>
                <a:ea typeface="Barlow"/>
                <a:cs typeface="Barlow"/>
                <a:sym typeface="Barlow"/>
              </a:rPr>
              <a:t>Afternoon Coffee </a:t>
            </a:r>
            <a:r>
              <a:rPr lang="en-US" sz="1200">
                <a:solidFill>
                  <a:schemeClr val="lt1"/>
                </a:solidFill>
                <a:latin typeface="Barlow"/>
                <a:ea typeface="Barlow"/>
                <a:cs typeface="Barlow"/>
                <a:sym typeface="Barlow"/>
              </a:rPr>
              <a:t>w/ Executive Leaders</a:t>
            </a:r>
            <a:endParaRPr lang="en-US" sz="1200">
              <a:solidFill>
                <a:schemeClr val="lt1"/>
              </a:solidFill>
              <a:latin typeface="Barlow"/>
              <a:ea typeface="Barlow"/>
              <a:cs typeface="Barlow"/>
            </a:endParaRPr>
          </a:p>
          <a:p>
            <a:pPr>
              <a:lnSpc>
                <a:spcPct val="114999"/>
              </a:lnSpc>
            </a:pPr>
            <a:r>
              <a:rPr lang="en-US" sz="1200">
                <a:solidFill>
                  <a:schemeClr val="lt1"/>
                </a:solidFill>
                <a:latin typeface="Barlow"/>
                <a:ea typeface="Barlow"/>
                <a:cs typeface="Barlow"/>
                <a:sym typeface="Barlow"/>
              </a:rPr>
              <a:t>Customized Networking Reception </a:t>
            </a:r>
            <a:endParaRPr lang="en-US" sz="1850">
              <a:solidFill>
                <a:schemeClr val="lt1"/>
              </a:solidFill>
            </a:endParaRPr>
          </a:p>
          <a:p>
            <a:pPr>
              <a:lnSpc>
                <a:spcPct val="114999"/>
              </a:lnSpc>
              <a:buSzPts val="1100"/>
            </a:pPr>
            <a:r>
              <a:rPr lang="en-US" sz="1200">
                <a:solidFill>
                  <a:schemeClr val="lt1"/>
                </a:solidFill>
                <a:latin typeface="Barlow"/>
                <a:ea typeface="Barlow"/>
                <a:cs typeface="Barlow"/>
                <a:sym typeface="Barlow"/>
              </a:rPr>
              <a:t>Happy Hour w/ Executive Leaders </a:t>
            </a:r>
            <a:endParaRPr lang="en-US" sz="1200">
              <a:solidFill>
                <a:schemeClr val="lt1"/>
              </a:solidFill>
              <a:latin typeface="Barlow"/>
              <a:ea typeface="Barlow"/>
              <a:cs typeface="Barlow"/>
            </a:endParaRPr>
          </a:p>
          <a:p>
            <a:pPr>
              <a:lnSpc>
                <a:spcPct val="115000"/>
              </a:lnSpc>
              <a:buClr>
                <a:schemeClr val="dk1"/>
              </a:buClr>
              <a:buSzPts val="1100"/>
            </a:pPr>
            <a:r>
              <a:rPr lang="en" sz="1200">
                <a:solidFill>
                  <a:schemeClr val="lt1"/>
                </a:solidFill>
                <a:latin typeface="Barlow"/>
                <a:ea typeface="Barlow"/>
                <a:cs typeface="Barlow"/>
                <a:sym typeface="Barlow"/>
              </a:rPr>
              <a:t>UNITE Lanyards </a:t>
            </a:r>
            <a:endParaRPr lang="en-US" sz="1200">
              <a:solidFill>
                <a:schemeClr val="lt1"/>
              </a:solidFill>
              <a:latin typeface="Barlow"/>
              <a:ea typeface="Barlow"/>
              <a:cs typeface="Barlow"/>
            </a:endParaRPr>
          </a:p>
          <a:p>
            <a:pPr>
              <a:lnSpc>
                <a:spcPct val="114999"/>
              </a:lnSpc>
              <a:buSzPts val="1100"/>
            </a:pPr>
            <a:r>
              <a:rPr lang="en-US" sz="1200">
                <a:solidFill>
                  <a:schemeClr val="lt1"/>
                </a:solidFill>
                <a:latin typeface="Barlow"/>
                <a:ea typeface="Barlow"/>
                <a:cs typeface="Barlow"/>
              </a:rPr>
              <a:t>UNITE Breakout Session</a:t>
            </a:r>
          </a:p>
          <a:p>
            <a:pPr>
              <a:lnSpc>
                <a:spcPct val="115000"/>
              </a:lnSpc>
              <a:buClr>
                <a:schemeClr val="dk1"/>
              </a:buClr>
              <a:buSzPts val="1100"/>
            </a:pPr>
            <a:endParaRPr lang="en-US" sz="1200">
              <a:solidFill>
                <a:schemeClr val="lt1"/>
              </a:solidFill>
              <a:latin typeface="Barlow"/>
              <a:ea typeface="Barlow"/>
              <a:cs typeface="Barlow"/>
            </a:endParaRPr>
          </a:p>
          <a:p>
            <a:pPr>
              <a:lnSpc>
                <a:spcPct val="114999"/>
              </a:lnSpc>
            </a:pPr>
            <a:r>
              <a:rPr lang="en-US" sz="1200">
                <a:solidFill>
                  <a:srgbClr val="FBAE1B"/>
                </a:solidFill>
                <a:latin typeface="Barlow Black"/>
              </a:rPr>
              <a:t>$25,000 </a:t>
            </a:r>
            <a:endParaRPr lang="en-US" sz="1200">
              <a:latin typeface="Barlow Black"/>
            </a:endParaRPr>
          </a:p>
          <a:p>
            <a:pPr>
              <a:lnSpc>
                <a:spcPct val="114999"/>
              </a:lnSpc>
            </a:pPr>
            <a:r>
              <a:rPr lang="en" sz="1200">
                <a:solidFill>
                  <a:schemeClr val="lt1"/>
                </a:solidFill>
                <a:latin typeface="Barlow"/>
              </a:rPr>
              <a:t>Branded Charging Stations</a:t>
            </a:r>
          </a:p>
          <a:p>
            <a:pPr>
              <a:lnSpc>
                <a:spcPct val="114999"/>
              </a:lnSpc>
            </a:pPr>
            <a:r>
              <a:rPr lang="en" sz="1200">
                <a:solidFill>
                  <a:schemeClr val="lt1"/>
                </a:solidFill>
                <a:latin typeface="Barlow"/>
              </a:rPr>
              <a:t>Branded Massage Stations </a:t>
            </a:r>
            <a:endParaRPr lang="en-US" sz="1200">
              <a:solidFill>
                <a:schemeClr val="lt1"/>
              </a:solidFill>
              <a:latin typeface="Barlow"/>
            </a:endParaRPr>
          </a:p>
          <a:p>
            <a:r>
              <a:rPr lang="en" sz="1200">
                <a:solidFill>
                  <a:schemeClr val="lt1"/>
                </a:solidFill>
                <a:latin typeface="Barlow"/>
              </a:rPr>
              <a:t>Branded Networking Lounge</a:t>
            </a:r>
            <a:endParaRPr lang="en-US" sz="1200">
              <a:solidFill>
                <a:schemeClr val="lt1"/>
              </a:solidFill>
              <a:latin typeface="Barlow"/>
            </a:endParaRPr>
          </a:p>
          <a:p>
            <a:pPr>
              <a:lnSpc>
                <a:spcPct val="114999"/>
              </a:lnSpc>
            </a:pPr>
            <a:r>
              <a:rPr lang="en" sz="1200">
                <a:solidFill>
                  <a:schemeClr val="lt1"/>
                </a:solidFill>
                <a:latin typeface="Barlow"/>
              </a:rPr>
              <a:t>Hotel Key Cards</a:t>
            </a:r>
          </a:p>
          <a:p>
            <a:pPr>
              <a:lnSpc>
                <a:spcPct val="114999"/>
              </a:lnSpc>
            </a:pPr>
            <a:r>
              <a:rPr lang="en" sz="1200">
                <a:solidFill>
                  <a:schemeClr val="lt1"/>
                </a:solidFill>
                <a:latin typeface="Barlow"/>
              </a:rPr>
              <a:t>Professional Headshot Booth   </a:t>
            </a:r>
            <a:endParaRPr lang="en-US" sz="1200">
              <a:solidFill>
                <a:schemeClr val="lt1"/>
              </a:solidFill>
              <a:latin typeface="Barlow"/>
            </a:endParaRPr>
          </a:p>
          <a:p>
            <a:pPr>
              <a:lnSpc>
                <a:spcPct val="114999"/>
              </a:lnSpc>
            </a:pPr>
            <a:r>
              <a:rPr lang="en" sz="1200">
                <a:solidFill>
                  <a:schemeClr val="lt1"/>
                </a:solidFill>
                <a:latin typeface="Barlow"/>
              </a:rPr>
              <a:t>Student Networking Session</a:t>
            </a:r>
          </a:p>
          <a:p>
            <a:pPr>
              <a:lnSpc>
                <a:spcPct val="114999"/>
              </a:lnSpc>
            </a:pPr>
            <a:endParaRPr lang="en" sz="1200">
              <a:solidFill>
                <a:srgbClr val="FBAE1B"/>
              </a:solidFill>
              <a:latin typeface="Barlow Black"/>
            </a:endParaRPr>
          </a:p>
          <a:p>
            <a:pPr>
              <a:lnSpc>
                <a:spcPct val="114999"/>
              </a:lnSpc>
            </a:pPr>
            <a:r>
              <a:rPr lang="en" sz="1200">
                <a:solidFill>
                  <a:srgbClr val="FBAE1B"/>
                </a:solidFill>
                <a:latin typeface="Barlow Black"/>
              </a:rPr>
              <a:t>$20,000 </a:t>
            </a:r>
            <a:endParaRPr lang="en-US" sz="1200">
              <a:latin typeface="Barlow Black"/>
            </a:endParaRPr>
          </a:p>
          <a:p>
            <a:pPr>
              <a:lnSpc>
                <a:spcPct val="114999"/>
              </a:lnSpc>
            </a:pPr>
            <a:r>
              <a:rPr lang="en" sz="1200">
                <a:solidFill>
                  <a:schemeClr val="lt1"/>
                </a:solidFill>
                <a:latin typeface="Barlow"/>
              </a:rPr>
              <a:t>HBCU Voices Special Guest Episode</a:t>
            </a:r>
            <a:endParaRPr lang="en-US" sz="1200">
              <a:solidFill>
                <a:schemeClr val="lt1"/>
              </a:solidFill>
              <a:latin typeface="Barlow"/>
            </a:endParaRPr>
          </a:p>
          <a:p>
            <a:pPr>
              <a:lnSpc>
                <a:spcPct val="114999"/>
              </a:lnSpc>
            </a:pPr>
            <a:r>
              <a:rPr lang="en" sz="1200">
                <a:solidFill>
                  <a:schemeClr val="lt1"/>
                </a:solidFill>
                <a:latin typeface="Barlow"/>
              </a:rPr>
              <a:t>Sponsored Coffee Breaks</a:t>
            </a:r>
          </a:p>
          <a:p>
            <a:pPr>
              <a:lnSpc>
                <a:spcPct val="114999"/>
              </a:lnSpc>
            </a:pPr>
            <a:r>
              <a:rPr lang="en" sz="1200">
                <a:solidFill>
                  <a:schemeClr val="lt1"/>
                </a:solidFill>
                <a:latin typeface="Barlow"/>
                <a:ea typeface="Barlow Black"/>
              </a:rPr>
              <a:t>Sponsored Snack Breaks </a:t>
            </a:r>
            <a:endParaRPr lang="en-US" sz="1200">
              <a:solidFill>
                <a:schemeClr val="lt1"/>
              </a:solidFill>
              <a:latin typeface="Barlow"/>
              <a:ea typeface="Barlow Black"/>
            </a:endParaRPr>
          </a:p>
          <a:p>
            <a:pPr>
              <a:lnSpc>
                <a:spcPct val="114999"/>
              </a:lnSpc>
            </a:pPr>
            <a:r>
              <a:rPr lang="en" sz="1200">
                <a:solidFill>
                  <a:schemeClr val="lt1"/>
                </a:solidFill>
                <a:latin typeface="Barlow"/>
              </a:rPr>
              <a:t>Private Meeting Space </a:t>
            </a:r>
            <a:endParaRPr lang="en-US">
              <a:solidFill>
                <a:schemeClr val="lt1"/>
              </a:solidFill>
            </a:endParaRPr>
          </a:p>
          <a:p>
            <a:pPr>
              <a:lnSpc>
                <a:spcPct val="114999"/>
              </a:lnSpc>
              <a:buSzPts val="1100"/>
            </a:pPr>
            <a:endParaRPr lang="en" sz="1200">
              <a:solidFill>
                <a:srgbClr val="FBAE1B"/>
              </a:solidFill>
              <a:latin typeface="Barlow Black"/>
              <a:ea typeface="Barlow Black"/>
            </a:endParaRPr>
          </a:p>
          <a:p>
            <a:pPr>
              <a:lnSpc>
                <a:spcPct val="115000"/>
              </a:lnSpc>
            </a:pPr>
            <a:endParaRPr lang="en" sz="1200">
              <a:solidFill>
                <a:srgbClr val="FFFFFF"/>
              </a:solidFill>
              <a:latin typeface="Barlow"/>
              <a:ea typeface="Barlow Black"/>
              <a:cs typeface="Barlow Black"/>
            </a:endParaRPr>
          </a:p>
          <a:p>
            <a:pPr marL="0" lvl="0" indent="0" algn="l" rtl="0">
              <a:lnSpc>
                <a:spcPct val="115000"/>
              </a:lnSpc>
              <a:spcBef>
                <a:spcPts val="0"/>
              </a:spcBef>
              <a:spcAft>
                <a:spcPts val="0"/>
              </a:spcAft>
              <a:buNone/>
            </a:pPr>
            <a:endParaRPr lang="en" sz="1200">
              <a:solidFill>
                <a:srgbClr val="FBAE1B"/>
              </a:solidFill>
              <a:latin typeface="Barlow Black"/>
              <a:ea typeface="Barlow"/>
              <a:cs typeface="Barlow"/>
            </a:endParaRPr>
          </a:p>
          <a:p>
            <a:pPr marL="0" lvl="0" indent="0" algn="l" rtl="0">
              <a:lnSpc>
                <a:spcPct val="115000"/>
              </a:lnSpc>
              <a:spcBef>
                <a:spcPts val="0"/>
              </a:spcBef>
              <a:spcAft>
                <a:spcPts val="0"/>
              </a:spcAft>
              <a:buNone/>
            </a:pPr>
            <a:endParaRPr lang="en-US" sz="1200">
              <a:solidFill>
                <a:srgbClr val="FBAE1B"/>
              </a:solidFill>
              <a:latin typeface="Barlow Black"/>
              <a:ea typeface="Barlow Black"/>
              <a:cs typeface="Barlow Black"/>
            </a:endParaRPr>
          </a:p>
        </p:txBody>
      </p:sp>
      <p:sp>
        <p:nvSpPr>
          <p:cNvPr id="415" name="Google Shape;415;p59"/>
          <p:cNvSpPr txBox="1"/>
          <p:nvPr/>
        </p:nvSpPr>
        <p:spPr>
          <a:xfrm>
            <a:off x="9406733" y="1663884"/>
            <a:ext cx="2481600" cy="4609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ct val="115000"/>
              </a:lnSpc>
              <a:buClr>
                <a:schemeClr val="dk1"/>
              </a:buClr>
              <a:buSzPts val="1100"/>
            </a:pPr>
            <a:r>
              <a:rPr lang="en" sz="1200">
                <a:solidFill>
                  <a:srgbClr val="FBAE1B"/>
                </a:solidFill>
                <a:latin typeface="Barlow Black"/>
                <a:ea typeface="Barlow Black"/>
                <a:cs typeface="Barlow Black"/>
                <a:sym typeface="Barlow Black"/>
              </a:rPr>
              <a:t>$15,000 </a:t>
            </a:r>
            <a:endParaRPr sz="1200">
              <a:solidFill>
                <a:srgbClr val="FBAE1B"/>
              </a:solidFill>
              <a:latin typeface="Barlow Black"/>
              <a:ea typeface="Barlow Black"/>
              <a:cs typeface="Barlow Black"/>
              <a:sym typeface="Barlow Black"/>
            </a:endParaRPr>
          </a:p>
          <a:p>
            <a:pPr>
              <a:lnSpc>
                <a:spcPct val="115000"/>
              </a:lnSpc>
              <a:buClr>
                <a:schemeClr val="dk1"/>
              </a:buClr>
              <a:buSzPts val="1100"/>
            </a:pPr>
            <a:r>
              <a:rPr lang="en" sz="1200">
                <a:solidFill>
                  <a:schemeClr val="lt1"/>
                </a:solidFill>
                <a:latin typeface="Barlow"/>
                <a:ea typeface="Barlow"/>
                <a:cs typeface="Barlow"/>
                <a:sym typeface="Barlow"/>
              </a:rPr>
              <a:t>Wi-Fi Login Screen   </a:t>
            </a:r>
            <a:endParaRPr sz="1200">
              <a:solidFill>
                <a:schemeClr val="lt1"/>
              </a:solidFill>
              <a:latin typeface="Barlow"/>
              <a:ea typeface="Barlow"/>
              <a:cs typeface="Barlow"/>
              <a:sym typeface="Barlow"/>
            </a:endParaRPr>
          </a:p>
          <a:p>
            <a:pPr>
              <a:lnSpc>
                <a:spcPct val="115000"/>
              </a:lnSpc>
              <a:buClr>
                <a:schemeClr val="dk1"/>
              </a:buClr>
              <a:buSzPts val="1100"/>
            </a:pPr>
            <a:r>
              <a:rPr lang="en" sz="1200">
                <a:solidFill>
                  <a:schemeClr val="lt1"/>
                </a:solidFill>
                <a:latin typeface="Barlow"/>
                <a:ea typeface="Barlow"/>
                <a:cs typeface="Barlow"/>
                <a:sym typeface="Barlow"/>
              </a:rPr>
              <a:t>App Mobile Screen   </a:t>
            </a:r>
            <a:endParaRPr sz="1200">
              <a:solidFill>
                <a:schemeClr val="lt1"/>
              </a:solidFill>
              <a:latin typeface="Barlow"/>
              <a:ea typeface="Barlow"/>
              <a:cs typeface="Barlow"/>
              <a:sym typeface="Barlow"/>
            </a:endParaRPr>
          </a:p>
          <a:p>
            <a:pPr>
              <a:lnSpc>
                <a:spcPct val="115000"/>
              </a:lnSpc>
              <a:buClr>
                <a:schemeClr val="dk1"/>
              </a:buClr>
              <a:buSzPts val="1100"/>
            </a:pPr>
            <a:r>
              <a:rPr lang="en" sz="1200">
                <a:solidFill>
                  <a:schemeClr val="lt1"/>
                </a:solidFill>
                <a:latin typeface="Barlow"/>
                <a:ea typeface="Barlow"/>
                <a:cs typeface="Barlow"/>
                <a:sym typeface="Barlow"/>
              </a:rPr>
              <a:t>Change Agent Award </a:t>
            </a:r>
            <a:endParaRPr sz="1200">
              <a:solidFill>
                <a:schemeClr val="lt1"/>
              </a:solidFill>
              <a:latin typeface="Barlow"/>
              <a:ea typeface="Barlow"/>
              <a:cs typeface="Barlow"/>
              <a:sym typeface="Barlow"/>
            </a:endParaRPr>
          </a:p>
          <a:p>
            <a:pPr>
              <a:lnSpc>
                <a:spcPct val="115000"/>
              </a:lnSpc>
              <a:buClr>
                <a:schemeClr val="dk1"/>
              </a:buClr>
              <a:buSzPts val="1100"/>
            </a:pPr>
            <a:r>
              <a:rPr lang="en" sz="1200">
                <a:solidFill>
                  <a:schemeClr val="lt1"/>
                </a:solidFill>
                <a:latin typeface="Barlow"/>
                <a:ea typeface="Barlow"/>
                <a:cs typeface="Barlow"/>
                <a:sym typeface="Barlow"/>
              </a:rPr>
              <a:t>Institutional Award   </a:t>
            </a:r>
            <a:endParaRPr sz="1200">
              <a:solidFill>
                <a:schemeClr val="lt1"/>
              </a:solidFill>
              <a:latin typeface="Barlow"/>
              <a:ea typeface="Barlow"/>
              <a:cs typeface="Barlow"/>
              <a:sym typeface="Barlow"/>
            </a:endParaRPr>
          </a:p>
          <a:p>
            <a:pPr>
              <a:lnSpc>
                <a:spcPct val="114999"/>
              </a:lnSpc>
            </a:pPr>
            <a:r>
              <a:rPr lang="en" sz="1200">
                <a:solidFill>
                  <a:schemeClr val="lt1"/>
                </a:solidFill>
                <a:latin typeface="Barlow"/>
              </a:rPr>
              <a:t>Post-UNITE Pillar Webinar  </a:t>
            </a:r>
            <a:endParaRPr lang="en">
              <a:solidFill>
                <a:schemeClr val="lt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lt1"/>
                </a:solidFill>
                <a:latin typeface="Barlow"/>
                <a:ea typeface="Barlow"/>
                <a:cs typeface="Barlow"/>
                <a:sym typeface="Barlow"/>
              </a:rPr>
              <a:t>Sponsors Hall Exhibitor </a:t>
            </a:r>
            <a:endParaRPr sz="1200">
              <a:solidFill>
                <a:schemeClr val="lt1"/>
              </a:solidFill>
              <a:latin typeface="Barlow"/>
              <a:ea typeface="Barlow"/>
              <a:cs typeface="Barlow"/>
              <a:sym typeface="Barlow"/>
            </a:endParaRPr>
          </a:p>
          <a:p>
            <a:pPr marL="0" lvl="0" indent="0" algn="l" rtl="0">
              <a:lnSpc>
                <a:spcPct val="115000"/>
              </a:lnSpc>
              <a:spcBef>
                <a:spcPts val="0"/>
              </a:spcBef>
              <a:spcAft>
                <a:spcPts val="0"/>
              </a:spcAft>
              <a:buClr>
                <a:schemeClr val="dk1"/>
              </a:buClr>
              <a:buSzPts val="1100"/>
              <a:buFont typeface="Arial"/>
              <a:buNone/>
            </a:pPr>
            <a:endParaRPr sz="1200">
              <a:solidFill>
                <a:srgbClr val="FBAE1B"/>
              </a:solidFill>
              <a:latin typeface="Barlow Black"/>
              <a:ea typeface="Barlow Black"/>
              <a:cs typeface="Barlow Black"/>
              <a:sym typeface="Barlow Black"/>
            </a:endParaRPr>
          </a:p>
          <a:p>
            <a:pPr>
              <a:lnSpc>
                <a:spcPct val="115000"/>
              </a:lnSpc>
              <a:buClr>
                <a:schemeClr val="dk1"/>
              </a:buClr>
              <a:buSzPts val="1100"/>
            </a:pPr>
            <a:r>
              <a:rPr lang="en" sz="1200">
                <a:solidFill>
                  <a:srgbClr val="FBAE1B"/>
                </a:solidFill>
                <a:latin typeface="Barlow Black"/>
                <a:ea typeface="Barlow Black"/>
                <a:cs typeface="Barlow Black"/>
                <a:sym typeface="Barlow Black"/>
              </a:rPr>
              <a:t>$10,000  </a:t>
            </a:r>
            <a:endParaRPr sz="1200">
              <a:solidFill>
                <a:srgbClr val="FBAE1B"/>
              </a:solidFill>
              <a:latin typeface="Barlow Black"/>
              <a:ea typeface="Barlow Black"/>
              <a:cs typeface="Barlow Black"/>
              <a:sym typeface="Barlow Black"/>
            </a:endParaRPr>
          </a:p>
          <a:p>
            <a:pPr>
              <a:lnSpc>
                <a:spcPct val="114999"/>
              </a:lnSpc>
            </a:pPr>
            <a:r>
              <a:rPr lang="en" sz="1200">
                <a:solidFill>
                  <a:schemeClr val="lt1"/>
                </a:solidFill>
                <a:latin typeface="Barlow"/>
              </a:rPr>
              <a:t>Faculty Mini Research Grant</a:t>
            </a:r>
            <a:endParaRPr lang="en"/>
          </a:p>
          <a:p>
            <a:pPr>
              <a:lnSpc>
                <a:spcPct val="114999"/>
              </a:lnSpc>
              <a:buSzPts val="1100"/>
            </a:pPr>
            <a:r>
              <a:rPr lang="en" sz="1200">
                <a:solidFill>
                  <a:schemeClr val="lt1"/>
                </a:solidFill>
                <a:latin typeface="Barlow"/>
                <a:ea typeface="Barlow"/>
                <a:cs typeface="Barlow"/>
                <a:sym typeface="Barlow"/>
              </a:rPr>
              <a:t>HBCU Voices Soundbite Episode  </a:t>
            </a:r>
            <a:endParaRPr lang="en-US" sz="1200">
              <a:solidFill>
                <a:schemeClr val="lt1"/>
              </a:solidFill>
              <a:latin typeface="Barlow"/>
              <a:ea typeface="Barlow"/>
              <a:cs typeface="Barlow"/>
            </a:endParaRPr>
          </a:p>
          <a:p>
            <a:pPr>
              <a:lnSpc>
                <a:spcPct val="115000"/>
              </a:lnSpc>
              <a:buClr>
                <a:schemeClr val="dk1"/>
              </a:buClr>
              <a:buSzPts val="1100"/>
            </a:pPr>
            <a:r>
              <a:rPr lang="en-US" sz="1200">
                <a:solidFill>
                  <a:schemeClr val="lt1"/>
                </a:solidFill>
                <a:latin typeface="Barlow"/>
                <a:ea typeface="Barlow"/>
                <a:cs typeface="Barlow"/>
              </a:rPr>
              <a:t>Institutional Catalytic Grant</a:t>
            </a:r>
            <a:endParaRPr lang="en-US" sz="1200">
              <a:solidFill>
                <a:schemeClr val="lt1"/>
              </a:solidFill>
              <a:latin typeface="Barlow"/>
              <a:ea typeface="Barlow"/>
              <a:cs typeface="Barlow"/>
              <a:sym typeface="Barlow"/>
            </a:endParaRPr>
          </a:p>
          <a:p>
            <a:pPr>
              <a:lnSpc>
                <a:spcPct val="114999"/>
              </a:lnSpc>
              <a:buSzPts val="1100"/>
            </a:pPr>
            <a:r>
              <a:rPr lang="en" sz="1200">
                <a:solidFill>
                  <a:schemeClr val="lt1"/>
                </a:solidFill>
                <a:latin typeface="Barlow"/>
                <a:ea typeface="Barlow"/>
                <a:cs typeface="Barlow"/>
                <a:sym typeface="Barlow"/>
              </a:rPr>
              <a:t>Practitioner Mini Grant </a:t>
            </a:r>
            <a:endParaRPr lang="en-US" sz="1200">
              <a:solidFill>
                <a:schemeClr val="lt1"/>
              </a:solidFill>
              <a:latin typeface="Barlow"/>
              <a:ea typeface="Barlow"/>
              <a:cs typeface="Barlow"/>
            </a:endParaRPr>
          </a:p>
          <a:p>
            <a:pPr>
              <a:lnSpc>
                <a:spcPct val="114999"/>
              </a:lnSpc>
              <a:buSzPts val="1100"/>
            </a:pPr>
            <a:r>
              <a:rPr lang="en-US" sz="1200">
                <a:solidFill>
                  <a:schemeClr val="lt1"/>
                </a:solidFill>
                <a:latin typeface="Barlow"/>
                <a:ea typeface="Barlow"/>
                <a:cs typeface="Barlow"/>
              </a:rPr>
              <a:t>Pre-Summit Champion</a:t>
            </a:r>
          </a:p>
          <a:p>
            <a:pPr>
              <a:lnSpc>
                <a:spcPct val="114999"/>
              </a:lnSpc>
              <a:buSzPts val="1100"/>
            </a:pPr>
            <a:endParaRPr lang="en-US" sz="1200">
              <a:solidFill>
                <a:schemeClr val="lt1"/>
              </a:solidFill>
              <a:latin typeface="Barlow"/>
              <a:ea typeface="Barlow"/>
              <a:cs typeface="Barlow"/>
            </a:endParaRPr>
          </a:p>
          <a:p>
            <a:pPr>
              <a:lnSpc>
                <a:spcPct val="115000"/>
              </a:lnSpc>
            </a:pPr>
            <a:endParaRPr lang="en-US" sz="1200">
              <a:solidFill>
                <a:srgbClr val="FBAE1B"/>
              </a:solidFill>
              <a:latin typeface="Barlow Black"/>
              <a:ea typeface="Barlow"/>
              <a:cs typeface="Barlow"/>
            </a:endParaRPr>
          </a:p>
          <a:p>
            <a:pPr>
              <a:lnSpc>
                <a:spcPct val="115000"/>
              </a:lnSpc>
            </a:pPr>
            <a:r>
              <a:rPr lang="en" sz="1200">
                <a:solidFill>
                  <a:srgbClr val="FBAE1B"/>
                </a:solidFill>
                <a:latin typeface="Barlow Black"/>
                <a:ea typeface="Barlow Black"/>
                <a:cs typeface="Barlow Black"/>
                <a:sym typeface="Barlow Black"/>
              </a:rPr>
              <a:t>$5,000  </a:t>
            </a:r>
            <a:endParaRPr sz="1200">
              <a:solidFill>
                <a:schemeClr val="lt1"/>
              </a:solidFill>
              <a:latin typeface="Barlow"/>
              <a:ea typeface="Barlow"/>
              <a:cs typeface="Barlow"/>
              <a:sym typeface="Barlow"/>
            </a:endParaRPr>
          </a:p>
          <a:p>
            <a:pPr>
              <a:lnSpc>
                <a:spcPct val="115000"/>
              </a:lnSpc>
            </a:pPr>
            <a:r>
              <a:rPr lang="en" sz="1200">
                <a:solidFill>
                  <a:schemeClr val="lt1"/>
                </a:solidFill>
                <a:latin typeface="Barlow"/>
                <a:ea typeface="Barlow"/>
                <a:cs typeface="Barlow"/>
                <a:sym typeface="Barlow"/>
              </a:rPr>
              <a:t>Branded Conference Evaluation   </a:t>
            </a:r>
            <a:endParaRPr sz="1200">
              <a:solidFill>
                <a:schemeClr val="lt1"/>
              </a:solidFill>
              <a:latin typeface="Barlow"/>
              <a:ea typeface="Barlow"/>
              <a:cs typeface="Barlow"/>
              <a:sym typeface="Barlow"/>
            </a:endParaRPr>
          </a:p>
          <a:p>
            <a:pPr>
              <a:lnSpc>
                <a:spcPct val="115000"/>
              </a:lnSpc>
              <a:buClr>
                <a:schemeClr val="dk1"/>
              </a:buClr>
              <a:buSzPts val="1100"/>
            </a:pPr>
            <a:r>
              <a:rPr lang="en" sz="1200">
                <a:solidFill>
                  <a:schemeClr val="lt1"/>
                </a:solidFill>
                <a:latin typeface="Barlow"/>
                <a:ea typeface="Barlow"/>
                <a:cs typeface="Barlow"/>
                <a:sym typeface="Barlow"/>
              </a:rPr>
              <a:t>Homecoming Vendor Tent  </a:t>
            </a:r>
            <a:endParaRPr sz="1200">
              <a:solidFill>
                <a:schemeClr val="lt1"/>
              </a:solidFill>
              <a:latin typeface="Barlow"/>
              <a:ea typeface="Barlow"/>
              <a:cs typeface="Barlow"/>
              <a:sym typeface="Barlow"/>
            </a:endParaRPr>
          </a:p>
          <a:p>
            <a:pPr marL="0" lvl="0" indent="0" algn="l" rtl="0">
              <a:lnSpc>
                <a:spcPct val="115000"/>
              </a:lnSpc>
              <a:spcBef>
                <a:spcPts val="0"/>
              </a:spcBef>
              <a:spcAft>
                <a:spcPts val="0"/>
              </a:spcAft>
              <a:buNone/>
            </a:pPr>
            <a:r>
              <a:rPr lang="en" sz="1200">
                <a:solidFill>
                  <a:schemeClr val="lt1"/>
                </a:solidFill>
                <a:latin typeface="Barlow"/>
                <a:ea typeface="Barlow"/>
                <a:cs typeface="Barlow"/>
                <a:sym typeface="Barlow"/>
              </a:rPr>
              <a:t>Registration Scholarship </a:t>
            </a:r>
            <a:endParaRPr lang="en-US" sz="1200">
              <a:solidFill>
                <a:schemeClr val="lt1"/>
              </a:solidFill>
              <a:latin typeface="Barlow"/>
              <a:ea typeface="Barlow"/>
              <a:cs typeface="Barlow"/>
              <a:sym typeface="Barlow"/>
            </a:endParaRPr>
          </a:p>
          <a:p>
            <a:pPr>
              <a:lnSpc>
                <a:spcPct val="114999"/>
              </a:lnSpc>
            </a:pPr>
            <a:r>
              <a:rPr lang="en-US" sz="1200">
                <a:solidFill>
                  <a:schemeClr val="lt1"/>
                </a:solidFill>
                <a:latin typeface="Barlow"/>
                <a:ea typeface="Barlow"/>
                <a:cs typeface="Barlow"/>
              </a:rPr>
              <a:t>Wellness Activity</a:t>
            </a:r>
          </a:p>
          <a:p>
            <a:pPr>
              <a:lnSpc>
                <a:spcPct val="115000"/>
              </a:lnSpc>
            </a:pPr>
            <a:endParaRPr lang="en-US" sz="1200">
              <a:solidFill>
                <a:srgbClr val="FFFFFF"/>
              </a:solidFill>
              <a:latin typeface="Barlow"/>
              <a:ea typeface="Barlow Black"/>
              <a:cs typeface="Barlow Black"/>
            </a:endParaRPr>
          </a:p>
          <a:p>
            <a:pPr marL="0" lvl="0" indent="0" algn="l" rtl="0">
              <a:lnSpc>
                <a:spcPct val="115000"/>
              </a:lnSpc>
              <a:spcBef>
                <a:spcPts val="0"/>
              </a:spcBef>
              <a:spcAft>
                <a:spcPts val="0"/>
              </a:spcAft>
              <a:buNone/>
            </a:pPr>
            <a:endParaRPr lang="en-US" sz="1200">
              <a:solidFill>
                <a:srgbClr val="FBAE1B"/>
              </a:solidFill>
              <a:latin typeface="Barlow Black"/>
              <a:ea typeface="Barlow Black"/>
              <a:cs typeface="Barlow Black"/>
              <a:sym typeface="Barlow Black"/>
            </a:endParaRPr>
          </a:p>
          <a:p>
            <a:pPr>
              <a:lnSpc>
                <a:spcPct val="115000"/>
              </a:lnSpc>
            </a:pPr>
            <a:endParaRPr lang="en-US" sz="1200">
              <a:solidFill>
                <a:srgbClr val="FBAE1B"/>
              </a:solidFill>
              <a:latin typeface="Barlow Black"/>
              <a:ea typeface="Barlow Black"/>
              <a:cs typeface="Barlow Black"/>
            </a:endParaRPr>
          </a:p>
        </p:txBody>
      </p:sp>
      <p:sp>
        <p:nvSpPr>
          <p:cNvPr id="416" name="Google Shape;416;p59"/>
          <p:cNvSpPr txBox="1"/>
          <p:nvPr/>
        </p:nvSpPr>
        <p:spPr>
          <a:xfrm>
            <a:off x="394833" y="884424"/>
            <a:ext cx="9604400" cy="36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chemeClr val="dk1"/>
              </a:buClr>
              <a:buSzPts val="1800"/>
            </a:pPr>
            <a:r>
              <a:rPr lang="en-US" sz="1300" b="1" i="1">
                <a:solidFill>
                  <a:srgbClr val="41CEE2"/>
                </a:solidFill>
                <a:latin typeface="Barlow"/>
                <a:ea typeface="Barlow"/>
                <a:cs typeface="Barlow"/>
                <a:sym typeface="Barlow"/>
              </a:rPr>
              <a:t>STEP 1: Select Sponsorship ACTIVITIES to determine your Sponsorship LEVEL. </a:t>
            </a:r>
          </a:p>
          <a:p>
            <a:pPr marL="0" lvl="0" indent="0" algn="l" rtl="0">
              <a:spcBef>
                <a:spcPts val="0"/>
              </a:spcBef>
              <a:spcAft>
                <a:spcPts val="0"/>
              </a:spcAft>
              <a:buClr>
                <a:schemeClr val="dk1"/>
              </a:buClr>
              <a:buSzPts val="1800"/>
              <a:buFont typeface="Arial"/>
              <a:buNone/>
            </a:pPr>
            <a:endParaRPr sz="1333" i="1">
              <a:solidFill>
                <a:srgbClr val="41CEE2"/>
              </a:solidFill>
              <a:latin typeface="Barlow"/>
              <a:ea typeface="Barlow"/>
              <a:cs typeface="Barlow"/>
              <a:sym typeface="Barlow"/>
            </a:endParaRPr>
          </a:p>
          <a:p>
            <a:pPr marL="0" lvl="0" indent="0" algn="l" rtl="0">
              <a:spcBef>
                <a:spcPts val="0"/>
              </a:spcBef>
              <a:spcAft>
                <a:spcPts val="0"/>
              </a:spcAft>
              <a:buClr>
                <a:schemeClr val="dk1"/>
              </a:buClr>
              <a:buSzPts val="1800"/>
              <a:buFont typeface="Arial"/>
              <a:buNone/>
            </a:pPr>
            <a:endParaRPr sz="1333" i="1">
              <a:solidFill>
                <a:srgbClr val="41CEE2"/>
              </a:solidFill>
              <a:latin typeface="Barlow"/>
              <a:ea typeface="Barlow"/>
              <a:cs typeface="Barlow"/>
              <a:sym typeface="Barlow"/>
            </a:endParaRPr>
          </a:p>
          <a:p>
            <a:pPr marL="0" lvl="0" indent="0" algn="l" rtl="0">
              <a:spcBef>
                <a:spcPts val="0"/>
              </a:spcBef>
              <a:spcAft>
                <a:spcPts val="0"/>
              </a:spcAft>
              <a:buClr>
                <a:schemeClr val="dk1"/>
              </a:buClr>
              <a:buSzPts val="1800"/>
              <a:buFont typeface="Arial"/>
              <a:buNone/>
            </a:pPr>
            <a:endParaRPr sz="1333" i="1">
              <a:solidFill>
                <a:srgbClr val="41CEE2"/>
              </a:solidFill>
              <a:latin typeface="Barlow"/>
              <a:ea typeface="Barlow"/>
              <a:cs typeface="Barlow"/>
              <a:sym typeface="Barlow"/>
            </a:endParaRPr>
          </a:p>
          <a:p>
            <a:pPr marL="0" lvl="0" indent="0" algn="l" rtl="0">
              <a:spcBef>
                <a:spcPts val="0"/>
              </a:spcBef>
              <a:spcAft>
                <a:spcPts val="0"/>
              </a:spcAft>
              <a:buClr>
                <a:schemeClr val="dk1"/>
              </a:buClr>
              <a:buSzPts val="1800"/>
              <a:buFont typeface="Arial"/>
              <a:buNone/>
            </a:pPr>
            <a:endParaRPr sz="1333" i="1">
              <a:solidFill>
                <a:srgbClr val="41CEE2"/>
              </a:solidFill>
              <a:latin typeface="Barlow"/>
              <a:ea typeface="Barlow"/>
              <a:cs typeface="Barlow"/>
              <a:sym typeface="Barlow"/>
            </a:endParaRPr>
          </a:p>
        </p:txBody>
      </p:sp>
      <p:pic>
        <p:nvPicPr>
          <p:cNvPr id="417" name="Google Shape;417;p59"/>
          <p:cNvPicPr preferRelativeResize="0"/>
          <p:nvPr/>
        </p:nvPicPr>
        <p:blipFill rotWithShape="1">
          <a:blip r:embed="rId3">
            <a:alphaModFix/>
          </a:blip>
          <a:srcRect t="81670" b="9743"/>
          <a:stretch/>
        </p:blipFill>
        <p:spPr>
          <a:xfrm>
            <a:off x="498633" y="713201"/>
            <a:ext cx="9495265" cy="365633"/>
          </a:xfrm>
          <a:prstGeom prst="rect">
            <a:avLst/>
          </a:prstGeom>
          <a:noFill/>
          <a:ln>
            <a:noFill/>
          </a:ln>
        </p:spPr>
      </p:pic>
      <p:sp>
        <p:nvSpPr>
          <p:cNvPr id="418" name="Google Shape;418;p59"/>
          <p:cNvSpPr txBox="1">
            <a:spLocks noGrp="1"/>
          </p:cNvSpPr>
          <p:nvPr>
            <p:ph type="body" idx="1"/>
          </p:nvPr>
        </p:nvSpPr>
        <p:spPr>
          <a:xfrm>
            <a:off x="568733" y="1663100"/>
            <a:ext cx="2648400" cy="4940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1333"/>
              </a:spcBef>
              <a:spcAft>
                <a:spcPts val="0"/>
              </a:spcAft>
              <a:buSzPts val="1800"/>
              <a:buNone/>
            </a:pPr>
            <a:br>
              <a:rPr lang="en" sz="1600">
                <a:solidFill>
                  <a:schemeClr val="lt1"/>
                </a:solidFill>
                <a:latin typeface="Barlow"/>
                <a:ea typeface="Barlow"/>
                <a:cs typeface="Barlow"/>
                <a:sym typeface="Barlow"/>
              </a:rPr>
            </a:br>
            <a:r>
              <a:rPr lang="en-US" sz="1600">
                <a:solidFill>
                  <a:schemeClr val="lt1"/>
                </a:solidFill>
                <a:latin typeface="Barlow"/>
                <a:ea typeface="Barlow"/>
                <a:cs typeface="Barlow"/>
                <a:sym typeface="Barlow"/>
              </a:rPr>
              <a:t>Contact Us</a:t>
            </a:r>
            <a:endParaRPr sz="1600">
              <a:solidFill>
                <a:schemeClr val="lt1"/>
              </a:solidFill>
              <a:latin typeface="Barlow"/>
              <a:ea typeface="Barlow"/>
              <a:cs typeface="Barlow"/>
              <a:sym typeface="Barlow"/>
            </a:endParaRPr>
          </a:p>
          <a:p>
            <a:pPr marL="0" lvl="0" indent="0" algn="l" rtl="0">
              <a:lnSpc>
                <a:spcPct val="100000"/>
              </a:lnSpc>
              <a:spcBef>
                <a:spcPts val="1333"/>
              </a:spcBef>
              <a:spcAft>
                <a:spcPts val="0"/>
              </a:spcAft>
              <a:buSzPts val="1800"/>
              <a:buNone/>
            </a:pPr>
            <a:r>
              <a:rPr lang="en" sz="1600">
                <a:solidFill>
                  <a:srgbClr val="FF482F"/>
                </a:solidFill>
                <a:latin typeface="Barlow Black"/>
                <a:ea typeface="Barlow Black"/>
                <a:cs typeface="Barlow Black"/>
                <a:sym typeface="Barlow Black"/>
              </a:rPr>
              <a:t>PROFESSOR</a:t>
            </a:r>
            <a:br>
              <a:rPr lang="en" sz="1600">
                <a:solidFill>
                  <a:schemeClr val="lt1"/>
                </a:solidFill>
                <a:latin typeface="Barlow"/>
                <a:ea typeface="Barlow"/>
                <a:cs typeface="Barlow"/>
                <a:sym typeface="Barlow"/>
              </a:rPr>
            </a:br>
            <a:r>
              <a:rPr lang="en" sz="1600">
                <a:solidFill>
                  <a:schemeClr val="lt1"/>
                </a:solidFill>
                <a:latin typeface="Barlow"/>
                <a:ea typeface="Barlow"/>
                <a:cs typeface="Barlow"/>
                <a:sym typeface="Barlow"/>
              </a:rPr>
              <a:t>$100,000+</a:t>
            </a:r>
            <a:endParaRPr sz="1600">
              <a:solidFill>
                <a:schemeClr val="lt1"/>
              </a:solidFill>
              <a:latin typeface="Barlow"/>
              <a:ea typeface="Barlow"/>
              <a:cs typeface="Barlow"/>
              <a:sym typeface="Barlow"/>
            </a:endParaRPr>
          </a:p>
          <a:p>
            <a:pPr marL="0" lvl="0" indent="0" algn="l" rtl="0">
              <a:lnSpc>
                <a:spcPct val="100000"/>
              </a:lnSpc>
              <a:spcBef>
                <a:spcPts val="1333"/>
              </a:spcBef>
              <a:spcAft>
                <a:spcPts val="0"/>
              </a:spcAft>
              <a:buSzPts val="1800"/>
              <a:buNone/>
            </a:pPr>
            <a:r>
              <a:rPr lang="en" sz="1600">
                <a:solidFill>
                  <a:srgbClr val="F47521"/>
                </a:solidFill>
                <a:latin typeface="Barlow Black"/>
                <a:ea typeface="Barlow Black"/>
                <a:cs typeface="Barlow Black"/>
                <a:sym typeface="Barlow Black"/>
              </a:rPr>
              <a:t>SENIOR</a:t>
            </a:r>
            <a:br>
              <a:rPr lang="en" sz="1600">
                <a:solidFill>
                  <a:schemeClr val="lt1"/>
                </a:solidFill>
                <a:latin typeface="Barlow"/>
                <a:ea typeface="Barlow"/>
                <a:cs typeface="Barlow"/>
                <a:sym typeface="Barlow"/>
              </a:rPr>
            </a:br>
            <a:r>
              <a:rPr lang="en" sz="1600">
                <a:solidFill>
                  <a:schemeClr val="lt1"/>
                </a:solidFill>
                <a:latin typeface="Barlow"/>
                <a:ea typeface="Barlow"/>
                <a:cs typeface="Barlow"/>
                <a:sym typeface="Barlow"/>
              </a:rPr>
              <a:t>$50,000-$99,999</a:t>
            </a:r>
            <a:endParaRPr sz="1600">
              <a:solidFill>
                <a:schemeClr val="lt1"/>
              </a:solidFill>
              <a:latin typeface="Barlow"/>
              <a:ea typeface="Barlow"/>
              <a:cs typeface="Barlow"/>
              <a:sym typeface="Barlow"/>
            </a:endParaRPr>
          </a:p>
          <a:p>
            <a:pPr marL="0" lvl="0" indent="0" algn="l" rtl="0">
              <a:lnSpc>
                <a:spcPct val="100000"/>
              </a:lnSpc>
              <a:spcBef>
                <a:spcPts val="1333"/>
              </a:spcBef>
              <a:spcAft>
                <a:spcPts val="0"/>
              </a:spcAft>
              <a:buSzPts val="1800"/>
              <a:buNone/>
            </a:pPr>
            <a:r>
              <a:rPr lang="en" sz="1600">
                <a:solidFill>
                  <a:srgbClr val="FFAB00"/>
                </a:solidFill>
                <a:latin typeface="Barlow Black"/>
                <a:ea typeface="Barlow Black"/>
                <a:cs typeface="Barlow Black"/>
                <a:sym typeface="Barlow Black"/>
              </a:rPr>
              <a:t>JUNIOR</a:t>
            </a:r>
            <a:br>
              <a:rPr lang="en" sz="1600">
                <a:solidFill>
                  <a:schemeClr val="lt1"/>
                </a:solidFill>
                <a:latin typeface="Barlow"/>
                <a:ea typeface="Barlow"/>
                <a:cs typeface="Barlow"/>
                <a:sym typeface="Barlow"/>
              </a:rPr>
            </a:br>
            <a:r>
              <a:rPr lang="en" sz="1600">
                <a:solidFill>
                  <a:schemeClr val="lt1"/>
                </a:solidFill>
                <a:latin typeface="Barlow"/>
                <a:ea typeface="Barlow"/>
                <a:cs typeface="Barlow"/>
                <a:sym typeface="Barlow"/>
              </a:rPr>
              <a:t>$25,000-$49,999 </a:t>
            </a:r>
            <a:endParaRPr sz="1600"/>
          </a:p>
          <a:p>
            <a:pPr marL="0" lvl="0" indent="0" algn="l" rtl="0">
              <a:lnSpc>
                <a:spcPct val="100000"/>
              </a:lnSpc>
              <a:spcBef>
                <a:spcPts val="1333"/>
              </a:spcBef>
              <a:spcAft>
                <a:spcPts val="0"/>
              </a:spcAft>
              <a:buSzPts val="1800"/>
              <a:buNone/>
            </a:pPr>
            <a:r>
              <a:rPr lang="en" sz="1600">
                <a:solidFill>
                  <a:srgbClr val="C2D62E"/>
                </a:solidFill>
                <a:latin typeface="Barlow Black"/>
                <a:ea typeface="Barlow Black"/>
                <a:cs typeface="Barlow Black"/>
                <a:sym typeface="Barlow Black"/>
              </a:rPr>
              <a:t>SOPHOMORE</a:t>
            </a:r>
            <a:br>
              <a:rPr lang="en" sz="1600" b="1">
                <a:latin typeface="Barlow ExtraBold"/>
                <a:ea typeface="Barlow ExtraBold"/>
                <a:cs typeface="Barlow ExtraBold"/>
                <a:sym typeface="Barlow ExtraBold"/>
              </a:rPr>
            </a:br>
            <a:r>
              <a:rPr lang="en" sz="1600">
                <a:solidFill>
                  <a:schemeClr val="lt1"/>
                </a:solidFill>
                <a:latin typeface="Barlow"/>
                <a:ea typeface="Barlow"/>
                <a:cs typeface="Barlow"/>
                <a:sym typeface="Barlow"/>
              </a:rPr>
              <a:t>$10,000-$24,999</a:t>
            </a:r>
            <a:endParaRPr sz="1600">
              <a:solidFill>
                <a:schemeClr val="lt1"/>
              </a:solidFill>
              <a:latin typeface="Barlow"/>
              <a:ea typeface="Barlow"/>
              <a:cs typeface="Barlow"/>
              <a:sym typeface="Barlow"/>
            </a:endParaRPr>
          </a:p>
          <a:p>
            <a:pPr marL="0" lvl="0" indent="0" algn="l" rtl="0">
              <a:lnSpc>
                <a:spcPct val="100000"/>
              </a:lnSpc>
              <a:spcBef>
                <a:spcPts val="1333"/>
              </a:spcBef>
              <a:spcAft>
                <a:spcPts val="0"/>
              </a:spcAft>
              <a:buSzPts val="1800"/>
              <a:buNone/>
            </a:pPr>
            <a:r>
              <a:rPr lang="en" sz="1600">
                <a:solidFill>
                  <a:srgbClr val="41CEE2"/>
                </a:solidFill>
                <a:latin typeface="Barlow Black"/>
                <a:ea typeface="Barlow Black"/>
                <a:cs typeface="Barlow Black"/>
                <a:sym typeface="Barlow Black"/>
              </a:rPr>
              <a:t>FRESHMAN</a:t>
            </a:r>
            <a:br>
              <a:rPr lang="en" sz="1600" b="1">
                <a:latin typeface="Barlow ExtraBold"/>
                <a:ea typeface="Barlow ExtraBold"/>
                <a:cs typeface="Barlow ExtraBold"/>
                <a:sym typeface="Barlow ExtraBold"/>
              </a:rPr>
            </a:br>
            <a:r>
              <a:rPr lang="en" sz="1600">
                <a:solidFill>
                  <a:schemeClr val="lt1"/>
                </a:solidFill>
                <a:latin typeface="Barlow"/>
                <a:ea typeface="Barlow"/>
                <a:cs typeface="Barlow"/>
                <a:sym typeface="Barlow"/>
              </a:rPr>
              <a:t>$5,000-$9,999</a:t>
            </a:r>
            <a:endParaRPr sz="1600">
              <a:solidFill>
                <a:schemeClr val="lt1"/>
              </a:solidFill>
              <a:latin typeface="Barlow"/>
              <a:ea typeface="Barlow"/>
              <a:cs typeface="Barlow"/>
              <a:sym typeface="Barlow"/>
            </a:endParaRPr>
          </a:p>
          <a:p>
            <a:pPr marL="0" lvl="0" indent="0" algn="l" rtl="0">
              <a:lnSpc>
                <a:spcPct val="100000"/>
              </a:lnSpc>
              <a:spcBef>
                <a:spcPts val="1333"/>
              </a:spcBef>
              <a:spcAft>
                <a:spcPts val="0"/>
              </a:spcAft>
              <a:buSzPts val="1800"/>
              <a:buNone/>
            </a:pPr>
            <a:r>
              <a:rPr lang="en" sz="1600">
                <a:solidFill>
                  <a:srgbClr val="82A1BB"/>
                </a:solidFill>
                <a:latin typeface="Barlow Black"/>
                <a:ea typeface="Barlow Black"/>
                <a:cs typeface="Barlow Black"/>
                <a:sym typeface="Barlow Black"/>
              </a:rPr>
              <a:t>GENERAL</a:t>
            </a:r>
            <a:r>
              <a:rPr lang="en" sz="1600" b="1">
                <a:solidFill>
                  <a:srgbClr val="99AC3B"/>
                </a:solidFill>
                <a:latin typeface="Barlow ExtraBold"/>
                <a:ea typeface="Barlow ExtraBold"/>
                <a:cs typeface="Barlow ExtraBold"/>
                <a:sym typeface="Barlow ExtraBold"/>
              </a:rPr>
              <a:t> </a:t>
            </a:r>
            <a:br>
              <a:rPr lang="en" sz="1600" b="1">
                <a:solidFill>
                  <a:srgbClr val="99AC3B"/>
                </a:solidFill>
                <a:latin typeface="Barlow ExtraBold"/>
                <a:ea typeface="Barlow ExtraBold"/>
                <a:cs typeface="Barlow ExtraBold"/>
                <a:sym typeface="Barlow ExtraBold"/>
              </a:rPr>
            </a:br>
            <a:r>
              <a:rPr lang="en" sz="1600">
                <a:solidFill>
                  <a:schemeClr val="lt1"/>
                </a:solidFill>
                <a:latin typeface="Barlow"/>
                <a:ea typeface="Barlow"/>
                <a:cs typeface="Barlow"/>
                <a:sym typeface="Barlow"/>
              </a:rPr>
              <a:t>$1,000-$4,999</a:t>
            </a:r>
            <a:endParaRPr sz="1600">
              <a:solidFill>
                <a:schemeClr val="lt1"/>
              </a:solidFill>
              <a:latin typeface="Barlow"/>
              <a:ea typeface="Barlow"/>
              <a:cs typeface="Barlow"/>
              <a:sym typeface="Barlow"/>
            </a:endParaRPr>
          </a:p>
          <a:p>
            <a:pPr marL="0" lvl="0" indent="0" algn="l" rtl="0">
              <a:lnSpc>
                <a:spcPct val="100000"/>
              </a:lnSpc>
              <a:spcBef>
                <a:spcPts val="1333"/>
              </a:spcBef>
              <a:spcAft>
                <a:spcPts val="0"/>
              </a:spcAft>
              <a:buSzPts val="1800"/>
              <a:buNone/>
            </a:pPr>
            <a:endParaRPr sz="1600">
              <a:solidFill>
                <a:schemeClr val="lt1"/>
              </a:solidFill>
              <a:latin typeface="Barlow"/>
              <a:ea typeface="Barlow"/>
              <a:cs typeface="Barlow"/>
              <a:sym typeface="Barlow"/>
            </a:endParaRPr>
          </a:p>
          <a:p>
            <a:pPr marL="0" lvl="0" indent="0" algn="l" rtl="0">
              <a:lnSpc>
                <a:spcPct val="100000"/>
              </a:lnSpc>
              <a:spcBef>
                <a:spcPts val="1333"/>
              </a:spcBef>
              <a:spcAft>
                <a:spcPts val="0"/>
              </a:spcAft>
              <a:buClr>
                <a:schemeClr val="dk1"/>
              </a:buClr>
              <a:buSzPts val="1800"/>
              <a:buFont typeface="Arial"/>
              <a:buNone/>
            </a:pPr>
            <a:endParaRPr sz="1600" b="1">
              <a:solidFill>
                <a:srgbClr val="99AC3B"/>
              </a:solidFill>
              <a:latin typeface="Barlow ExtraBold"/>
              <a:ea typeface="Barlow ExtraBold"/>
              <a:cs typeface="Barlow ExtraBold"/>
              <a:sym typeface="Barlow ExtraBold"/>
            </a:endParaRPr>
          </a:p>
        </p:txBody>
      </p:sp>
      <p:pic>
        <p:nvPicPr>
          <p:cNvPr id="419" name="Google Shape;419;p59"/>
          <p:cNvPicPr preferRelativeResize="0"/>
          <p:nvPr/>
        </p:nvPicPr>
        <p:blipFill>
          <a:blip r:embed="rId4">
            <a:alphaModFix/>
          </a:blip>
          <a:stretch>
            <a:fillRect/>
          </a:stretch>
        </p:blipFill>
        <p:spPr>
          <a:xfrm>
            <a:off x="701834" y="1833134"/>
            <a:ext cx="1543500" cy="166967"/>
          </a:xfrm>
          <a:prstGeom prst="rect">
            <a:avLst/>
          </a:prstGeom>
          <a:noFill/>
          <a:ln>
            <a:noFill/>
          </a:ln>
        </p:spPr>
      </p:pic>
      <p:pic>
        <p:nvPicPr>
          <p:cNvPr id="420" name="Google Shape;420;p59"/>
          <p:cNvPicPr preferRelativeResize="0"/>
          <p:nvPr/>
        </p:nvPicPr>
        <p:blipFill>
          <a:blip r:embed="rId5">
            <a:alphaModFix/>
          </a:blip>
          <a:stretch>
            <a:fillRect/>
          </a:stretch>
        </p:blipFill>
        <p:spPr>
          <a:xfrm>
            <a:off x="498634" y="380137"/>
            <a:ext cx="9021453" cy="365633"/>
          </a:xfrm>
          <a:prstGeom prst="rect">
            <a:avLst/>
          </a:prstGeom>
          <a:noFill/>
          <a:ln>
            <a:noFill/>
          </a:ln>
        </p:spPr>
      </p:pic>
    </p:spTree>
    <p:extLst>
      <p:ext uri="{BB962C8B-B14F-4D97-AF65-F5344CB8AC3E}">
        <p14:creationId xmlns:p14="http://schemas.microsoft.com/office/powerpoint/2010/main" val="2516957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4062"/>
        </a:solidFill>
        <a:effectLst/>
      </p:bgPr>
    </p:bg>
    <p:spTree>
      <p:nvGrpSpPr>
        <p:cNvPr id="1" name="Shape 460"/>
        <p:cNvGrpSpPr/>
        <p:nvPr/>
      </p:nvGrpSpPr>
      <p:grpSpPr>
        <a:xfrm>
          <a:off x="0" y="0"/>
          <a:ext cx="0" cy="0"/>
          <a:chOff x="0" y="0"/>
          <a:chExt cx="0" cy="0"/>
        </a:xfrm>
      </p:grpSpPr>
      <p:sp>
        <p:nvSpPr>
          <p:cNvPr id="461" name="Google Shape;461;p61"/>
          <p:cNvSpPr/>
          <p:nvPr/>
        </p:nvSpPr>
        <p:spPr>
          <a:xfrm>
            <a:off x="2679633" y="1343433"/>
            <a:ext cx="2196400" cy="5221600"/>
          </a:xfrm>
          <a:prstGeom prst="rect">
            <a:avLst/>
          </a:prstGeom>
          <a:solidFill>
            <a:srgbClr val="FFFFFF">
              <a:alpha val="2579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p>
        </p:txBody>
      </p:sp>
      <p:pic>
        <p:nvPicPr>
          <p:cNvPr id="462" name="Google Shape;462;p61"/>
          <p:cNvPicPr preferRelativeResize="0"/>
          <p:nvPr/>
        </p:nvPicPr>
        <p:blipFill rotWithShape="1">
          <a:blip r:embed="rId3">
            <a:alphaModFix/>
          </a:blip>
          <a:srcRect t="81670" b="9743"/>
          <a:stretch/>
        </p:blipFill>
        <p:spPr>
          <a:xfrm>
            <a:off x="701833" y="763801"/>
            <a:ext cx="10118131" cy="365633"/>
          </a:xfrm>
          <a:prstGeom prst="rect">
            <a:avLst/>
          </a:prstGeom>
          <a:noFill/>
          <a:ln>
            <a:noFill/>
          </a:ln>
        </p:spPr>
      </p:pic>
      <p:sp>
        <p:nvSpPr>
          <p:cNvPr id="463" name="Google Shape;463;p61"/>
          <p:cNvSpPr/>
          <p:nvPr/>
        </p:nvSpPr>
        <p:spPr>
          <a:xfrm>
            <a:off x="342833" y="1343433"/>
            <a:ext cx="2196400" cy="5221600"/>
          </a:xfrm>
          <a:prstGeom prst="rect">
            <a:avLst/>
          </a:prstGeom>
          <a:solidFill>
            <a:srgbClr val="FFFFFF">
              <a:alpha val="2579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Clr>
                <a:srgbClr val="000000"/>
              </a:buClr>
              <a:buSzPts val="1100"/>
              <a:buFont typeface="Arial"/>
              <a:buNone/>
            </a:pPr>
            <a:endParaRPr sz="2489"/>
          </a:p>
        </p:txBody>
      </p:sp>
      <p:sp>
        <p:nvSpPr>
          <p:cNvPr id="464" name="Google Shape;464;p61"/>
          <p:cNvSpPr txBox="1"/>
          <p:nvPr/>
        </p:nvSpPr>
        <p:spPr>
          <a:xfrm>
            <a:off x="2825833" y="1480500"/>
            <a:ext cx="1904000" cy="4621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US" sz="1300">
                <a:solidFill>
                  <a:srgbClr val="C2D62E"/>
                </a:solidFill>
                <a:latin typeface="Barlow ExtraBold"/>
                <a:ea typeface="Barlow ExtraBold"/>
                <a:cs typeface="Barlow ExtraBold"/>
                <a:sym typeface="Barlow ExtraBold"/>
              </a:rPr>
              <a:t>LEVEL:</a:t>
            </a:r>
          </a:p>
          <a:p>
            <a:pPr marL="0" lvl="0" indent="0" algn="l" rtl="0">
              <a:lnSpc>
                <a:spcPct val="115000"/>
              </a:lnSpc>
              <a:spcBef>
                <a:spcPts val="0"/>
              </a:spcBef>
              <a:spcAft>
                <a:spcPts val="0"/>
              </a:spcAft>
              <a:buNone/>
            </a:pPr>
            <a:r>
              <a:rPr lang="en-US" sz="1300">
                <a:solidFill>
                  <a:schemeClr val="lt1"/>
                </a:solidFill>
                <a:latin typeface="Barlow"/>
                <a:ea typeface="Barlow"/>
                <a:cs typeface="Barlow"/>
                <a:sym typeface="Barlow"/>
              </a:rPr>
              <a:t>SOPHOMORE </a:t>
            </a:r>
          </a:p>
          <a:p>
            <a:pPr marL="0" lvl="0" indent="0" algn="l" rtl="0">
              <a:lnSpc>
                <a:spcPct val="115000"/>
              </a:lnSpc>
              <a:spcBef>
                <a:spcPts val="0"/>
              </a:spcBef>
              <a:spcAft>
                <a:spcPts val="0"/>
              </a:spcAft>
              <a:buNone/>
            </a:pPr>
            <a:endParaRPr sz="1333">
              <a:solidFill>
                <a:srgbClr val="F47521"/>
              </a:solidFill>
              <a:latin typeface="Barlow Medium"/>
              <a:ea typeface="Barlow Medium"/>
              <a:cs typeface="Barlow Medium"/>
              <a:sym typeface="Barlow Medium"/>
            </a:endParaRPr>
          </a:p>
          <a:p>
            <a:pPr marL="0" lvl="0" indent="0" algn="l" rtl="0">
              <a:lnSpc>
                <a:spcPct val="115000"/>
              </a:lnSpc>
              <a:spcBef>
                <a:spcPts val="0"/>
              </a:spcBef>
              <a:spcAft>
                <a:spcPts val="0"/>
              </a:spcAft>
              <a:buNone/>
            </a:pPr>
            <a:r>
              <a:rPr lang="en-US" sz="1300" b="1">
                <a:solidFill>
                  <a:srgbClr val="C2D62E"/>
                </a:solidFill>
                <a:latin typeface="Barlow"/>
                <a:ea typeface="Barlow"/>
                <a:cs typeface="Barlow"/>
                <a:sym typeface="Barlow"/>
              </a:rPr>
              <a:t>CONTRIBUTION:</a:t>
            </a:r>
          </a:p>
          <a:p>
            <a:pPr marL="0" lvl="0" indent="0" algn="l" rtl="0">
              <a:lnSpc>
                <a:spcPct val="115000"/>
              </a:lnSpc>
              <a:spcBef>
                <a:spcPts val="0"/>
              </a:spcBef>
              <a:spcAft>
                <a:spcPts val="0"/>
              </a:spcAft>
              <a:buNone/>
            </a:pPr>
            <a:r>
              <a:rPr lang="en-US" sz="1300">
                <a:solidFill>
                  <a:schemeClr val="lt1"/>
                </a:solidFill>
                <a:latin typeface="Barlow Medium"/>
                <a:ea typeface="Barlow Medium"/>
                <a:cs typeface="Barlow Medium"/>
                <a:sym typeface="Barlow Medium"/>
              </a:rPr>
              <a:t>$20,000</a:t>
            </a:r>
          </a:p>
          <a:p>
            <a:pPr marL="0" lvl="0" indent="0" algn="l" rtl="0">
              <a:lnSpc>
                <a:spcPct val="115000"/>
              </a:lnSpc>
              <a:spcBef>
                <a:spcPts val="0"/>
              </a:spcBef>
              <a:spcAft>
                <a:spcPts val="0"/>
              </a:spcAft>
              <a:buNone/>
            </a:pPr>
            <a:endParaRPr sz="1333">
              <a:solidFill>
                <a:srgbClr val="F47521"/>
              </a:solidFill>
              <a:latin typeface="Barlow Medium"/>
              <a:ea typeface="Barlow Medium"/>
              <a:cs typeface="Barlow Medium"/>
              <a:sym typeface="Barlow Medium"/>
            </a:endParaRPr>
          </a:p>
          <a:p>
            <a:pPr marL="0" lvl="0" indent="0" algn="l" rtl="0">
              <a:lnSpc>
                <a:spcPct val="115000"/>
              </a:lnSpc>
              <a:spcBef>
                <a:spcPts val="0"/>
              </a:spcBef>
              <a:spcAft>
                <a:spcPts val="0"/>
              </a:spcAft>
              <a:buNone/>
            </a:pPr>
            <a:r>
              <a:rPr lang="en-US" sz="1300" b="1">
                <a:solidFill>
                  <a:srgbClr val="C2D62E"/>
                </a:solidFill>
                <a:latin typeface="Barlow"/>
                <a:ea typeface="Barlow"/>
                <a:cs typeface="Barlow"/>
                <a:sym typeface="Barlow"/>
              </a:rPr>
              <a:t>OPPORTUNITIES:</a:t>
            </a:r>
          </a:p>
          <a:p>
            <a:pPr marL="0" lvl="0" indent="0" algn="l" rtl="0">
              <a:lnSpc>
                <a:spcPct val="115000"/>
              </a:lnSpc>
              <a:spcBef>
                <a:spcPts val="0"/>
              </a:spcBef>
              <a:spcAft>
                <a:spcPts val="0"/>
              </a:spcAft>
              <a:buNone/>
            </a:pPr>
            <a:endParaRPr sz="1333">
              <a:latin typeface="Barlow"/>
              <a:ea typeface="Barlow"/>
              <a:cs typeface="Barlow"/>
              <a:sym typeface="Barlow"/>
            </a:endParaRPr>
          </a:p>
          <a:p>
            <a:pPr>
              <a:lnSpc>
                <a:spcPct val="115000"/>
              </a:lnSpc>
            </a:pPr>
            <a:r>
              <a:rPr lang="en-US" sz="1300">
                <a:solidFill>
                  <a:schemeClr val="lt1"/>
                </a:solidFill>
                <a:latin typeface="Barlow SemiBold"/>
                <a:ea typeface="Barlow SemiBold"/>
                <a:cs typeface="Barlow SemiBold"/>
              </a:rPr>
              <a:t>Faculty Mini Grant</a:t>
            </a:r>
          </a:p>
          <a:p>
            <a:pPr marL="0" lvl="0" indent="0" algn="l" rtl="0">
              <a:lnSpc>
                <a:spcPct val="115000"/>
              </a:lnSpc>
              <a:spcBef>
                <a:spcPts val="0"/>
              </a:spcBef>
              <a:spcAft>
                <a:spcPts val="0"/>
              </a:spcAft>
              <a:buNone/>
            </a:pPr>
            <a:r>
              <a:rPr lang="en-US" sz="1300">
                <a:solidFill>
                  <a:srgbClr val="C2D62E"/>
                </a:solidFill>
                <a:latin typeface="Barlow SemiBold"/>
                <a:ea typeface="Barlow SemiBold"/>
                <a:cs typeface="Barlow SemiBold"/>
                <a:sym typeface="Barlow SemiBold"/>
              </a:rPr>
              <a:t>$10,000</a:t>
            </a:r>
          </a:p>
          <a:p>
            <a:pPr marL="0" lvl="0" indent="0" algn="l" rtl="0">
              <a:lnSpc>
                <a:spcPct val="115000"/>
              </a:lnSpc>
              <a:spcBef>
                <a:spcPts val="0"/>
              </a:spcBef>
              <a:spcAft>
                <a:spcPts val="0"/>
              </a:spcAft>
              <a:buNone/>
            </a:pPr>
            <a:endParaRPr sz="1333">
              <a:solidFill>
                <a:schemeClr val="lt1"/>
              </a:solidFill>
              <a:latin typeface="Barlow SemiBold"/>
              <a:ea typeface="Barlow SemiBold"/>
              <a:cs typeface="Barlow SemiBold"/>
              <a:sym typeface="Barlow SemiBold"/>
            </a:endParaRPr>
          </a:p>
          <a:p>
            <a:pPr marL="0" lvl="0" indent="0" algn="l" rtl="0">
              <a:lnSpc>
                <a:spcPct val="115000"/>
              </a:lnSpc>
              <a:spcBef>
                <a:spcPts val="0"/>
              </a:spcBef>
              <a:spcAft>
                <a:spcPts val="0"/>
              </a:spcAft>
              <a:buNone/>
            </a:pPr>
            <a:r>
              <a:rPr lang="en-US" sz="1300">
                <a:solidFill>
                  <a:schemeClr val="lt1"/>
                </a:solidFill>
                <a:latin typeface="Barlow SemiBold"/>
                <a:ea typeface="Barlow SemiBold"/>
                <a:cs typeface="Barlow SemiBold"/>
                <a:sym typeface="Barlow SemiBold"/>
              </a:rPr>
              <a:t>Conference Evaluation </a:t>
            </a:r>
          </a:p>
          <a:p>
            <a:pPr marL="0" lvl="0" indent="0" algn="l" rtl="0">
              <a:lnSpc>
                <a:spcPct val="115000"/>
              </a:lnSpc>
              <a:spcBef>
                <a:spcPts val="0"/>
              </a:spcBef>
              <a:spcAft>
                <a:spcPts val="0"/>
              </a:spcAft>
              <a:buNone/>
            </a:pPr>
            <a:r>
              <a:rPr lang="en-US" sz="1300">
                <a:solidFill>
                  <a:srgbClr val="C2D62E"/>
                </a:solidFill>
                <a:latin typeface="Barlow SemiBold"/>
                <a:ea typeface="Barlow SemiBold"/>
                <a:cs typeface="Barlow SemiBold"/>
                <a:sym typeface="Barlow SemiBold"/>
              </a:rPr>
              <a:t>$5,000</a:t>
            </a:r>
          </a:p>
          <a:p>
            <a:pPr marL="0" lvl="0" indent="0" algn="l" rtl="0">
              <a:lnSpc>
                <a:spcPct val="115000"/>
              </a:lnSpc>
              <a:spcBef>
                <a:spcPts val="0"/>
              </a:spcBef>
              <a:spcAft>
                <a:spcPts val="0"/>
              </a:spcAft>
              <a:buNone/>
            </a:pPr>
            <a:endParaRPr sz="1333">
              <a:solidFill>
                <a:schemeClr val="lt1"/>
              </a:solidFill>
              <a:latin typeface="Barlow SemiBold"/>
              <a:ea typeface="Barlow SemiBold"/>
              <a:cs typeface="Barlow SemiBold"/>
              <a:sym typeface="Barlow SemiBold"/>
            </a:endParaRPr>
          </a:p>
          <a:p>
            <a:pPr marL="0" lvl="0" indent="0" algn="l" rtl="0">
              <a:lnSpc>
                <a:spcPct val="115000"/>
              </a:lnSpc>
              <a:spcBef>
                <a:spcPts val="0"/>
              </a:spcBef>
              <a:spcAft>
                <a:spcPts val="0"/>
              </a:spcAft>
              <a:buNone/>
            </a:pPr>
            <a:r>
              <a:rPr lang="en-US" sz="1300">
                <a:solidFill>
                  <a:schemeClr val="lt1"/>
                </a:solidFill>
                <a:latin typeface="Barlow SemiBold"/>
                <a:ea typeface="Barlow SemiBold"/>
                <a:cs typeface="Barlow SemiBold"/>
                <a:sym typeface="Barlow SemiBold"/>
              </a:rPr>
              <a:t>Registration Scholarships</a:t>
            </a:r>
          </a:p>
          <a:p>
            <a:pPr marL="0" lvl="0" indent="0" algn="l" rtl="0">
              <a:lnSpc>
                <a:spcPct val="115000"/>
              </a:lnSpc>
              <a:spcBef>
                <a:spcPts val="0"/>
              </a:spcBef>
              <a:spcAft>
                <a:spcPts val="0"/>
              </a:spcAft>
              <a:buNone/>
            </a:pPr>
            <a:r>
              <a:rPr lang="en-US" sz="1300">
                <a:solidFill>
                  <a:srgbClr val="C2D62E"/>
                </a:solidFill>
                <a:latin typeface="Barlow SemiBold"/>
                <a:ea typeface="Barlow SemiBold"/>
                <a:cs typeface="Barlow SemiBold"/>
                <a:sym typeface="Barlow SemiBold"/>
              </a:rPr>
              <a:t>$5,000</a:t>
            </a:r>
          </a:p>
          <a:p>
            <a:pPr marL="0" lvl="0" indent="0" algn="l" rtl="0">
              <a:lnSpc>
                <a:spcPct val="115000"/>
              </a:lnSpc>
              <a:spcBef>
                <a:spcPts val="0"/>
              </a:spcBef>
              <a:spcAft>
                <a:spcPts val="0"/>
              </a:spcAft>
              <a:buNone/>
            </a:pPr>
            <a:endParaRPr sz="1333">
              <a:solidFill>
                <a:schemeClr val="lt1"/>
              </a:solidFill>
              <a:latin typeface="Barlow SemiBold"/>
              <a:ea typeface="Barlow SemiBold"/>
              <a:cs typeface="Barlow SemiBold"/>
              <a:sym typeface="Barlow SemiBold"/>
            </a:endParaRPr>
          </a:p>
          <a:p>
            <a:pPr marL="0" lvl="0" indent="0" algn="l" rtl="0">
              <a:lnSpc>
                <a:spcPct val="115000"/>
              </a:lnSpc>
              <a:spcBef>
                <a:spcPts val="0"/>
              </a:spcBef>
              <a:spcAft>
                <a:spcPts val="0"/>
              </a:spcAft>
              <a:buNone/>
            </a:pPr>
            <a:endParaRPr sz="1333">
              <a:solidFill>
                <a:srgbClr val="F47521"/>
              </a:solidFill>
              <a:latin typeface="Barlow SemiBold"/>
              <a:ea typeface="Barlow SemiBold"/>
              <a:cs typeface="Barlow SemiBold"/>
              <a:sym typeface="Barlow SemiBold"/>
            </a:endParaRPr>
          </a:p>
        </p:txBody>
      </p:sp>
      <p:sp>
        <p:nvSpPr>
          <p:cNvPr id="465" name="Google Shape;465;p61"/>
          <p:cNvSpPr/>
          <p:nvPr/>
        </p:nvSpPr>
        <p:spPr>
          <a:xfrm>
            <a:off x="5016433" y="1343433"/>
            <a:ext cx="2196400" cy="5221600"/>
          </a:xfrm>
          <a:prstGeom prst="rect">
            <a:avLst/>
          </a:prstGeom>
          <a:solidFill>
            <a:srgbClr val="FFFFFF">
              <a:alpha val="2579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p>
        </p:txBody>
      </p:sp>
      <p:sp>
        <p:nvSpPr>
          <p:cNvPr id="466" name="Google Shape;466;p61"/>
          <p:cNvSpPr/>
          <p:nvPr/>
        </p:nvSpPr>
        <p:spPr>
          <a:xfrm>
            <a:off x="7353233" y="1343433"/>
            <a:ext cx="2196400" cy="5221600"/>
          </a:xfrm>
          <a:prstGeom prst="rect">
            <a:avLst/>
          </a:prstGeom>
          <a:solidFill>
            <a:srgbClr val="FFFFFF">
              <a:alpha val="2579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p>
        </p:txBody>
      </p:sp>
      <p:sp>
        <p:nvSpPr>
          <p:cNvPr id="467" name="Google Shape;467;p61"/>
          <p:cNvSpPr/>
          <p:nvPr/>
        </p:nvSpPr>
        <p:spPr>
          <a:xfrm>
            <a:off x="9690033" y="1343433"/>
            <a:ext cx="2196400" cy="5221600"/>
          </a:xfrm>
          <a:prstGeom prst="rect">
            <a:avLst/>
          </a:prstGeom>
          <a:solidFill>
            <a:srgbClr val="FFFFFF">
              <a:alpha val="2579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p>
        </p:txBody>
      </p:sp>
      <p:sp>
        <p:nvSpPr>
          <p:cNvPr id="468" name="Google Shape;468;p61"/>
          <p:cNvSpPr txBox="1"/>
          <p:nvPr/>
        </p:nvSpPr>
        <p:spPr>
          <a:xfrm>
            <a:off x="489033" y="1480500"/>
            <a:ext cx="1904000" cy="4621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 sz="1333">
                <a:solidFill>
                  <a:srgbClr val="41CEE2"/>
                </a:solidFill>
                <a:latin typeface="Barlow ExtraBold"/>
                <a:ea typeface="Barlow ExtraBold"/>
                <a:cs typeface="Barlow ExtraBold"/>
                <a:sym typeface="Barlow ExtraBold"/>
              </a:rPr>
              <a:t>LEVEL:</a:t>
            </a:r>
            <a:endParaRPr sz="1333">
              <a:solidFill>
                <a:srgbClr val="41CEE2"/>
              </a:solidFill>
              <a:latin typeface="Barlow ExtraBold"/>
              <a:ea typeface="Barlow ExtraBold"/>
              <a:cs typeface="Barlow ExtraBold"/>
              <a:sym typeface="Barlow ExtraBold"/>
            </a:endParaRPr>
          </a:p>
          <a:p>
            <a:pPr marL="0" lvl="0" indent="0" algn="l" rtl="0">
              <a:lnSpc>
                <a:spcPct val="115000"/>
              </a:lnSpc>
              <a:spcBef>
                <a:spcPts val="0"/>
              </a:spcBef>
              <a:spcAft>
                <a:spcPts val="0"/>
              </a:spcAft>
              <a:buNone/>
            </a:pPr>
            <a:r>
              <a:rPr lang="en" sz="1333">
                <a:solidFill>
                  <a:schemeClr val="lt1"/>
                </a:solidFill>
                <a:latin typeface="Barlow"/>
                <a:ea typeface="Barlow"/>
                <a:cs typeface="Barlow"/>
                <a:sym typeface="Barlow"/>
              </a:rPr>
              <a:t>FRESHMAN</a:t>
            </a:r>
            <a:endParaRPr sz="1333">
              <a:solidFill>
                <a:schemeClr val="lt1"/>
              </a:solidFill>
              <a:latin typeface="Barlow"/>
              <a:ea typeface="Barlow"/>
              <a:cs typeface="Barlow"/>
              <a:sym typeface="Barlow"/>
            </a:endParaRPr>
          </a:p>
          <a:p>
            <a:pPr marL="0" lvl="0" indent="0" algn="l" rtl="0">
              <a:lnSpc>
                <a:spcPct val="115000"/>
              </a:lnSpc>
              <a:spcBef>
                <a:spcPts val="0"/>
              </a:spcBef>
              <a:spcAft>
                <a:spcPts val="0"/>
              </a:spcAft>
              <a:buNone/>
            </a:pPr>
            <a:endParaRPr sz="1333">
              <a:solidFill>
                <a:srgbClr val="F47521"/>
              </a:solidFill>
              <a:latin typeface="Barlow Medium"/>
              <a:ea typeface="Barlow Medium"/>
              <a:cs typeface="Barlow Medium"/>
              <a:sym typeface="Barlow Medium"/>
            </a:endParaRPr>
          </a:p>
          <a:p>
            <a:pPr marL="0" lvl="0" indent="0" algn="l" rtl="0">
              <a:lnSpc>
                <a:spcPct val="115000"/>
              </a:lnSpc>
              <a:spcBef>
                <a:spcPts val="0"/>
              </a:spcBef>
              <a:spcAft>
                <a:spcPts val="0"/>
              </a:spcAft>
              <a:buNone/>
            </a:pPr>
            <a:r>
              <a:rPr lang="en" sz="1333" b="1">
                <a:solidFill>
                  <a:srgbClr val="41CEE2"/>
                </a:solidFill>
                <a:latin typeface="Barlow"/>
                <a:ea typeface="Barlow"/>
                <a:cs typeface="Barlow"/>
                <a:sym typeface="Barlow"/>
              </a:rPr>
              <a:t>CONTRIBUTION:</a:t>
            </a:r>
            <a:endParaRPr sz="1333" b="1">
              <a:solidFill>
                <a:srgbClr val="41CEE2"/>
              </a:solidFill>
              <a:latin typeface="Barlow"/>
              <a:ea typeface="Barlow"/>
              <a:cs typeface="Barlow"/>
              <a:sym typeface="Barlow"/>
            </a:endParaRPr>
          </a:p>
          <a:p>
            <a:pPr marL="0" lvl="0" indent="0" algn="l" rtl="0">
              <a:lnSpc>
                <a:spcPct val="115000"/>
              </a:lnSpc>
              <a:spcBef>
                <a:spcPts val="0"/>
              </a:spcBef>
              <a:spcAft>
                <a:spcPts val="0"/>
              </a:spcAft>
              <a:buNone/>
            </a:pPr>
            <a:r>
              <a:rPr lang="en" sz="1333">
                <a:solidFill>
                  <a:schemeClr val="lt1"/>
                </a:solidFill>
                <a:latin typeface="Barlow Medium"/>
                <a:ea typeface="Barlow Medium"/>
                <a:cs typeface="Barlow Medium"/>
                <a:sym typeface="Barlow Medium"/>
              </a:rPr>
              <a:t>$5,000</a:t>
            </a:r>
            <a:endParaRPr sz="1333">
              <a:solidFill>
                <a:schemeClr val="lt1"/>
              </a:solidFill>
              <a:latin typeface="Barlow Medium"/>
              <a:ea typeface="Barlow Medium"/>
              <a:cs typeface="Barlow Medium"/>
              <a:sym typeface="Barlow Medium"/>
            </a:endParaRPr>
          </a:p>
          <a:p>
            <a:pPr marL="0" lvl="0" indent="0" algn="l" rtl="0">
              <a:lnSpc>
                <a:spcPct val="115000"/>
              </a:lnSpc>
              <a:spcBef>
                <a:spcPts val="0"/>
              </a:spcBef>
              <a:spcAft>
                <a:spcPts val="0"/>
              </a:spcAft>
              <a:buNone/>
            </a:pPr>
            <a:endParaRPr sz="1333">
              <a:solidFill>
                <a:srgbClr val="FF482F"/>
              </a:solidFill>
              <a:latin typeface="Barlow Medium"/>
              <a:ea typeface="Barlow Medium"/>
              <a:cs typeface="Barlow Medium"/>
              <a:sym typeface="Barlow Medium"/>
            </a:endParaRPr>
          </a:p>
          <a:p>
            <a:pPr marL="0" lvl="0" indent="0" algn="l" rtl="0">
              <a:lnSpc>
                <a:spcPct val="115000"/>
              </a:lnSpc>
              <a:spcBef>
                <a:spcPts val="0"/>
              </a:spcBef>
              <a:spcAft>
                <a:spcPts val="0"/>
              </a:spcAft>
              <a:buNone/>
            </a:pPr>
            <a:r>
              <a:rPr lang="en" sz="1333" b="1">
                <a:solidFill>
                  <a:srgbClr val="41CEE2"/>
                </a:solidFill>
                <a:latin typeface="Barlow"/>
                <a:ea typeface="Barlow"/>
                <a:cs typeface="Barlow"/>
                <a:sym typeface="Barlow"/>
              </a:rPr>
              <a:t>OPPORTUNITIES:</a:t>
            </a:r>
            <a:endParaRPr sz="1333" b="1">
              <a:solidFill>
                <a:srgbClr val="41CEE2"/>
              </a:solidFill>
              <a:latin typeface="Barlow"/>
              <a:ea typeface="Barlow"/>
              <a:cs typeface="Barlow"/>
              <a:sym typeface="Barlow"/>
            </a:endParaRPr>
          </a:p>
          <a:p>
            <a:pPr marL="0" lvl="0" indent="0" algn="l" rtl="0">
              <a:lnSpc>
                <a:spcPct val="115000"/>
              </a:lnSpc>
              <a:spcBef>
                <a:spcPts val="0"/>
              </a:spcBef>
              <a:spcAft>
                <a:spcPts val="0"/>
              </a:spcAft>
              <a:buNone/>
            </a:pPr>
            <a:endParaRPr sz="1333" b="1">
              <a:solidFill>
                <a:srgbClr val="FF482F"/>
              </a:solidFill>
              <a:latin typeface="Barlow"/>
              <a:ea typeface="Barlow"/>
              <a:cs typeface="Barlow"/>
              <a:sym typeface="Barlow"/>
            </a:endParaRPr>
          </a:p>
          <a:p>
            <a:pPr marL="0" lvl="0" indent="0" algn="l" rtl="0">
              <a:lnSpc>
                <a:spcPct val="115000"/>
              </a:lnSpc>
              <a:spcBef>
                <a:spcPts val="0"/>
              </a:spcBef>
              <a:spcAft>
                <a:spcPts val="0"/>
              </a:spcAft>
              <a:buNone/>
            </a:pPr>
            <a:r>
              <a:rPr lang="en" sz="1333" b="1">
                <a:solidFill>
                  <a:schemeClr val="lt1"/>
                </a:solidFill>
                <a:latin typeface="Barlow"/>
                <a:ea typeface="Barlow"/>
                <a:cs typeface="Barlow"/>
                <a:sym typeface="Barlow"/>
              </a:rPr>
              <a:t>Registration Scholarship</a:t>
            </a:r>
            <a:endParaRPr sz="1333" b="1">
              <a:solidFill>
                <a:schemeClr val="lt1"/>
              </a:solidFill>
              <a:latin typeface="Barlow"/>
              <a:ea typeface="Barlow"/>
              <a:cs typeface="Barlow"/>
              <a:sym typeface="Barlow"/>
            </a:endParaRPr>
          </a:p>
          <a:p>
            <a:pPr marL="0" lvl="0" indent="0" algn="l" rtl="0">
              <a:lnSpc>
                <a:spcPct val="115000"/>
              </a:lnSpc>
              <a:spcBef>
                <a:spcPts val="0"/>
              </a:spcBef>
              <a:spcAft>
                <a:spcPts val="0"/>
              </a:spcAft>
              <a:buNone/>
            </a:pPr>
            <a:r>
              <a:rPr lang="en" sz="1333" b="1">
                <a:solidFill>
                  <a:srgbClr val="41CEE2"/>
                </a:solidFill>
                <a:latin typeface="Barlow"/>
                <a:ea typeface="Barlow"/>
                <a:cs typeface="Barlow"/>
                <a:sym typeface="Barlow"/>
              </a:rPr>
              <a:t>$5,000</a:t>
            </a:r>
            <a:endParaRPr sz="1333" b="1">
              <a:solidFill>
                <a:srgbClr val="41CEE2"/>
              </a:solidFill>
              <a:latin typeface="Barlow"/>
              <a:ea typeface="Barlow"/>
              <a:cs typeface="Barlow"/>
              <a:sym typeface="Barlow"/>
            </a:endParaRPr>
          </a:p>
          <a:p>
            <a:pPr marL="0" lvl="0" indent="0" algn="l" rtl="0">
              <a:lnSpc>
                <a:spcPct val="115000"/>
              </a:lnSpc>
              <a:spcBef>
                <a:spcPts val="0"/>
              </a:spcBef>
              <a:spcAft>
                <a:spcPts val="0"/>
              </a:spcAft>
              <a:buNone/>
            </a:pPr>
            <a:endParaRPr sz="1333">
              <a:latin typeface="Barlow"/>
              <a:ea typeface="Barlow"/>
              <a:cs typeface="Barlow"/>
              <a:sym typeface="Barlow"/>
            </a:endParaRPr>
          </a:p>
          <a:p>
            <a:pPr marL="0" lvl="0" indent="0" algn="l" rtl="0">
              <a:lnSpc>
                <a:spcPct val="115000"/>
              </a:lnSpc>
              <a:spcBef>
                <a:spcPts val="0"/>
              </a:spcBef>
              <a:spcAft>
                <a:spcPts val="0"/>
              </a:spcAft>
              <a:buNone/>
            </a:pPr>
            <a:endParaRPr sz="1333">
              <a:solidFill>
                <a:srgbClr val="FF482F"/>
              </a:solidFill>
              <a:latin typeface="Barlow SemiBold"/>
              <a:ea typeface="Barlow SemiBold"/>
              <a:cs typeface="Barlow SemiBold"/>
              <a:sym typeface="Barlow SemiBold"/>
            </a:endParaRPr>
          </a:p>
          <a:p>
            <a:pPr marL="0" lvl="0" indent="0" algn="l" rtl="0">
              <a:lnSpc>
                <a:spcPct val="115000"/>
              </a:lnSpc>
              <a:spcBef>
                <a:spcPts val="0"/>
              </a:spcBef>
              <a:spcAft>
                <a:spcPts val="0"/>
              </a:spcAft>
              <a:buNone/>
            </a:pPr>
            <a:endParaRPr sz="1333">
              <a:solidFill>
                <a:schemeClr val="lt1"/>
              </a:solidFill>
              <a:latin typeface="Barlow SemiBold"/>
              <a:ea typeface="Barlow SemiBold"/>
              <a:cs typeface="Barlow SemiBold"/>
              <a:sym typeface="Barlow SemiBold"/>
            </a:endParaRPr>
          </a:p>
          <a:p>
            <a:pPr marL="0" lvl="0" indent="0" algn="l" rtl="0">
              <a:lnSpc>
                <a:spcPct val="115000"/>
              </a:lnSpc>
              <a:spcBef>
                <a:spcPts val="0"/>
              </a:spcBef>
              <a:spcAft>
                <a:spcPts val="0"/>
              </a:spcAft>
              <a:buNone/>
            </a:pPr>
            <a:endParaRPr sz="1333">
              <a:solidFill>
                <a:srgbClr val="F47521"/>
              </a:solidFill>
              <a:latin typeface="Barlow SemiBold"/>
              <a:ea typeface="Barlow SemiBold"/>
              <a:cs typeface="Barlow SemiBold"/>
              <a:sym typeface="Barlow SemiBold"/>
            </a:endParaRPr>
          </a:p>
        </p:txBody>
      </p:sp>
      <p:sp>
        <p:nvSpPr>
          <p:cNvPr id="469" name="Google Shape;469;p61"/>
          <p:cNvSpPr txBox="1"/>
          <p:nvPr/>
        </p:nvSpPr>
        <p:spPr>
          <a:xfrm>
            <a:off x="5016633" y="1480500"/>
            <a:ext cx="2196400" cy="4884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US" sz="1300">
                <a:solidFill>
                  <a:srgbClr val="FFAB00"/>
                </a:solidFill>
                <a:latin typeface="Barlow ExtraBold"/>
                <a:ea typeface="Barlow ExtraBold"/>
                <a:cs typeface="Barlow ExtraBold"/>
                <a:sym typeface="Barlow ExtraBold"/>
              </a:rPr>
              <a:t>LEVEL:</a:t>
            </a:r>
          </a:p>
          <a:p>
            <a:pPr marL="0" lvl="0" indent="0" algn="l" rtl="0">
              <a:lnSpc>
                <a:spcPct val="115000"/>
              </a:lnSpc>
              <a:spcBef>
                <a:spcPts val="0"/>
              </a:spcBef>
              <a:spcAft>
                <a:spcPts val="0"/>
              </a:spcAft>
              <a:buNone/>
            </a:pPr>
            <a:r>
              <a:rPr lang="en-US" sz="1300">
                <a:solidFill>
                  <a:schemeClr val="lt1"/>
                </a:solidFill>
                <a:latin typeface="Barlow"/>
                <a:ea typeface="Barlow"/>
                <a:cs typeface="Barlow"/>
                <a:sym typeface="Barlow"/>
              </a:rPr>
              <a:t>JUNIOR</a:t>
            </a:r>
          </a:p>
          <a:p>
            <a:pPr marL="0" lvl="0" indent="0" algn="l" rtl="0">
              <a:lnSpc>
                <a:spcPct val="115000"/>
              </a:lnSpc>
              <a:spcBef>
                <a:spcPts val="0"/>
              </a:spcBef>
              <a:spcAft>
                <a:spcPts val="0"/>
              </a:spcAft>
              <a:buNone/>
            </a:pPr>
            <a:endParaRPr sz="1333">
              <a:solidFill>
                <a:srgbClr val="F47521"/>
              </a:solidFill>
              <a:latin typeface="Barlow Medium"/>
              <a:ea typeface="Barlow Medium"/>
              <a:cs typeface="Barlow Medium"/>
              <a:sym typeface="Barlow Medium"/>
            </a:endParaRPr>
          </a:p>
          <a:p>
            <a:pPr marL="0" lvl="0" indent="0" algn="l" rtl="0">
              <a:lnSpc>
                <a:spcPct val="115000"/>
              </a:lnSpc>
              <a:spcBef>
                <a:spcPts val="0"/>
              </a:spcBef>
              <a:spcAft>
                <a:spcPts val="0"/>
              </a:spcAft>
              <a:buNone/>
            </a:pPr>
            <a:r>
              <a:rPr lang="en-US" sz="1300" b="1">
                <a:solidFill>
                  <a:srgbClr val="FFAB00"/>
                </a:solidFill>
                <a:latin typeface="Barlow"/>
                <a:ea typeface="Barlow"/>
                <a:cs typeface="Barlow"/>
                <a:sym typeface="Barlow"/>
              </a:rPr>
              <a:t>CONTRIBUTION:</a:t>
            </a:r>
          </a:p>
          <a:p>
            <a:pPr marL="0" lvl="0" indent="0" algn="l" rtl="0">
              <a:lnSpc>
                <a:spcPct val="115000"/>
              </a:lnSpc>
              <a:spcBef>
                <a:spcPts val="0"/>
              </a:spcBef>
              <a:spcAft>
                <a:spcPts val="0"/>
              </a:spcAft>
              <a:buNone/>
            </a:pPr>
            <a:r>
              <a:rPr lang="en-US" sz="1300">
                <a:solidFill>
                  <a:schemeClr val="lt1"/>
                </a:solidFill>
                <a:latin typeface="Barlow Medium"/>
                <a:ea typeface="Barlow Medium"/>
                <a:cs typeface="Barlow Medium"/>
                <a:sym typeface="Barlow Medium"/>
              </a:rPr>
              <a:t>$35,000</a:t>
            </a:r>
          </a:p>
          <a:p>
            <a:pPr marL="0" lvl="0" indent="0" algn="l" rtl="0">
              <a:lnSpc>
                <a:spcPct val="115000"/>
              </a:lnSpc>
              <a:spcBef>
                <a:spcPts val="0"/>
              </a:spcBef>
              <a:spcAft>
                <a:spcPts val="0"/>
              </a:spcAft>
              <a:buNone/>
            </a:pPr>
            <a:endParaRPr sz="1333">
              <a:solidFill>
                <a:srgbClr val="F47521"/>
              </a:solidFill>
              <a:latin typeface="Barlow Medium"/>
              <a:ea typeface="Barlow Medium"/>
              <a:cs typeface="Barlow Medium"/>
              <a:sym typeface="Barlow Medium"/>
            </a:endParaRPr>
          </a:p>
          <a:p>
            <a:pPr marL="0" lvl="0" indent="0" algn="l" rtl="0">
              <a:lnSpc>
                <a:spcPct val="115000"/>
              </a:lnSpc>
              <a:spcBef>
                <a:spcPts val="0"/>
              </a:spcBef>
              <a:spcAft>
                <a:spcPts val="0"/>
              </a:spcAft>
              <a:buNone/>
            </a:pPr>
            <a:r>
              <a:rPr lang="en-US" sz="1300" b="1">
                <a:solidFill>
                  <a:srgbClr val="FFAB00"/>
                </a:solidFill>
                <a:latin typeface="Barlow"/>
                <a:ea typeface="Barlow"/>
                <a:cs typeface="Barlow"/>
                <a:sym typeface="Barlow"/>
              </a:rPr>
              <a:t>OPPORTUNITIES:</a:t>
            </a:r>
          </a:p>
          <a:p>
            <a:pPr marL="0" lvl="0" indent="0" algn="l" rtl="0">
              <a:lnSpc>
                <a:spcPct val="115000"/>
              </a:lnSpc>
              <a:spcBef>
                <a:spcPts val="0"/>
              </a:spcBef>
              <a:spcAft>
                <a:spcPts val="0"/>
              </a:spcAft>
              <a:buNone/>
            </a:pPr>
            <a:endParaRPr sz="1333">
              <a:latin typeface="Barlow"/>
              <a:ea typeface="Barlow"/>
              <a:cs typeface="Barlow"/>
              <a:sym typeface="Barlow"/>
            </a:endParaRPr>
          </a:p>
          <a:p>
            <a:pPr>
              <a:lnSpc>
                <a:spcPct val="115000"/>
              </a:lnSpc>
              <a:buClr>
                <a:schemeClr val="dk1"/>
              </a:buClr>
              <a:buSzPts val="1100"/>
            </a:pPr>
            <a:r>
              <a:rPr lang="en-US" sz="1300">
                <a:solidFill>
                  <a:schemeClr val="lt1"/>
                </a:solidFill>
                <a:latin typeface="Barlow SemiBold"/>
                <a:ea typeface="Barlow SemiBold"/>
                <a:cs typeface="Barlow SemiBold"/>
              </a:rPr>
              <a:t>Change Agent Award</a:t>
            </a:r>
          </a:p>
          <a:p>
            <a:pPr marL="0" lvl="0" indent="0" algn="l" rtl="0">
              <a:lnSpc>
                <a:spcPct val="115000"/>
              </a:lnSpc>
              <a:spcBef>
                <a:spcPts val="0"/>
              </a:spcBef>
              <a:spcAft>
                <a:spcPts val="0"/>
              </a:spcAft>
              <a:buNone/>
            </a:pPr>
            <a:r>
              <a:rPr lang="en-US" sz="1300">
                <a:solidFill>
                  <a:srgbClr val="FFAB00"/>
                </a:solidFill>
                <a:latin typeface="Barlow SemiBold"/>
                <a:ea typeface="Barlow SemiBold"/>
                <a:cs typeface="Barlow SemiBold"/>
                <a:sym typeface="Barlow SemiBold"/>
              </a:rPr>
              <a:t>$15,000</a:t>
            </a:r>
          </a:p>
          <a:p>
            <a:pPr marL="0" lvl="0" indent="0" algn="l" rtl="0">
              <a:lnSpc>
                <a:spcPct val="115000"/>
              </a:lnSpc>
              <a:spcBef>
                <a:spcPts val="0"/>
              </a:spcBef>
              <a:spcAft>
                <a:spcPts val="0"/>
              </a:spcAft>
              <a:buNone/>
            </a:pPr>
            <a:endParaRPr sz="1333">
              <a:solidFill>
                <a:srgbClr val="FFAB00"/>
              </a:solidFill>
              <a:latin typeface="Barlow SemiBold"/>
              <a:ea typeface="Barlow SemiBold"/>
              <a:cs typeface="Barlow SemiBold"/>
              <a:sym typeface="Barlow SemiBold"/>
            </a:endParaRPr>
          </a:p>
          <a:p>
            <a:pPr>
              <a:lnSpc>
                <a:spcPct val="115000"/>
              </a:lnSpc>
            </a:pPr>
            <a:r>
              <a:rPr lang="en-US" sz="1300">
                <a:solidFill>
                  <a:schemeClr val="lt1"/>
                </a:solidFill>
                <a:latin typeface="Barlow SemiBold"/>
                <a:ea typeface="Barlow SemiBold"/>
                <a:cs typeface="Barlow SemiBold"/>
              </a:rPr>
              <a:t>Pre-Summit Champion</a:t>
            </a:r>
          </a:p>
          <a:p>
            <a:pPr marL="0" lvl="0" indent="0" algn="l" rtl="0">
              <a:lnSpc>
                <a:spcPct val="115000"/>
              </a:lnSpc>
              <a:spcBef>
                <a:spcPts val="0"/>
              </a:spcBef>
              <a:spcAft>
                <a:spcPts val="0"/>
              </a:spcAft>
              <a:buNone/>
            </a:pPr>
            <a:r>
              <a:rPr lang="en-US" sz="1300">
                <a:solidFill>
                  <a:srgbClr val="FFAB00"/>
                </a:solidFill>
                <a:latin typeface="Barlow SemiBold"/>
                <a:ea typeface="Barlow SemiBold"/>
                <a:cs typeface="Barlow SemiBold"/>
                <a:sym typeface="Barlow SemiBold"/>
              </a:rPr>
              <a:t>$10,000</a:t>
            </a:r>
          </a:p>
          <a:p>
            <a:pPr marL="0" lvl="0" indent="0" algn="l" rtl="0">
              <a:lnSpc>
                <a:spcPct val="115000"/>
              </a:lnSpc>
              <a:spcBef>
                <a:spcPts val="0"/>
              </a:spcBef>
              <a:spcAft>
                <a:spcPts val="0"/>
              </a:spcAft>
              <a:buClr>
                <a:schemeClr val="dk1"/>
              </a:buClr>
              <a:buSzPts val="1100"/>
              <a:buFont typeface="Arial"/>
              <a:buNone/>
            </a:pPr>
            <a:endParaRPr sz="1333">
              <a:solidFill>
                <a:srgbClr val="FFAB00"/>
              </a:solidFill>
              <a:latin typeface="Barlow SemiBold"/>
              <a:ea typeface="Barlow SemiBold"/>
              <a:cs typeface="Barlow SemiBold"/>
              <a:sym typeface="Barlow SemiBold"/>
            </a:endParaRPr>
          </a:p>
          <a:p>
            <a:pPr marL="0" lvl="0" indent="0" algn="l" rtl="0">
              <a:lnSpc>
                <a:spcPct val="115000"/>
              </a:lnSpc>
              <a:spcBef>
                <a:spcPts val="0"/>
              </a:spcBef>
              <a:spcAft>
                <a:spcPts val="0"/>
              </a:spcAft>
              <a:buNone/>
            </a:pPr>
            <a:r>
              <a:rPr lang="en-US" sz="1300">
                <a:solidFill>
                  <a:schemeClr val="lt1"/>
                </a:solidFill>
                <a:latin typeface="Barlow SemiBold"/>
                <a:ea typeface="Barlow SemiBold"/>
                <a:cs typeface="Barlow SemiBold"/>
                <a:sym typeface="Barlow SemiBold"/>
              </a:rPr>
              <a:t>Homecoming Vendor Tent</a:t>
            </a:r>
          </a:p>
          <a:p>
            <a:pPr marL="0" lvl="0" indent="0" algn="l" rtl="0">
              <a:lnSpc>
                <a:spcPct val="115000"/>
              </a:lnSpc>
              <a:spcBef>
                <a:spcPts val="0"/>
              </a:spcBef>
              <a:spcAft>
                <a:spcPts val="0"/>
              </a:spcAft>
              <a:buNone/>
            </a:pPr>
            <a:r>
              <a:rPr lang="en-US" sz="1300">
                <a:solidFill>
                  <a:srgbClr val="FFAB00"/>
                </a:solidFill>
                <a:latin typeface="Barlow SemiBold"/>
                <a:ea typeface="Barlow SemiBold"/>
                <a:cs typeface="Barlow SemiBold"/>
                <a:sym typeface="Barlow SemiBold"/>
              </a:rPr>
              <a:t>$5,000</a:t>
            </a:r>
          </a:p>
          <a:p>
            <a:pPr marL="0" lvl="0" indent="0" algn="l" rtl="0">
              <a:lnSpc>
                <a:spcPct val="115000"/>
              </a:lnSpc>
              <a:spcBef>
                <a:spcPts val="0"/>
              </a:spcBef>
              <a:spcAft>
                <a:spcPts val="0"/>
              </a:spcAft>
              <a:buNone/>
            </a:pPr>
            <a:endParaRPr sz="1333">
              <a:solidFill>
                <a:schemeClr val="lt1"/>
              </a:solidFill>
              <a:latin typeface="Barlow SemiBold"/>
              <a:ea typeface="Barlow SemiBold"/>
              <a:cs typeface="Barlow SemiBold"/>
              <a:sym typeface="Barlow SemiBold"/>
            </a:endParaRPr>
          </a:p>
          <a:p>
            <a:pPr marL="0" lvl="0" indent="0" algn="l" rtl="0">
              <a:lnSpc>
                <a:spcPct val="115000"/>
              </a:lnSpc>
              <a:spcBef>
                <a:spcPts val="0"/>
              </a:spcBef>
              <a:spcAft>
                <a:spcPts val="0"/>
              </a:spcAft>
              <a:buNone/>
            </a:pPr>
            <a:r>
              <a:rPr lang="en-US" sz="1300">
                <a:solidFill>
                  <a:schemeClr val="lt1"/>
                </a:solidFill>
                <a:latin typeface="Barlow SemiBold"/>
                <a:ea typeface="Barlow SemiBold"/>
                <a:cs typeface="Barlow SemiBold"/>
                <a:sym typeface="Barlow SemiBold"/>
              </a:rPr>
              <a:t>Conference Evaluation  </a:t>
            </a:r>
            <a:r>
              <a:rPr lang="en-US" sz="1300">
                <a:solidFill>
                  <a:srgbClr val="FFAB00"/>
                </a:solidFill>
                <a:latin typeface="Barlow SemiBold"/>
                <a:ea typeface="Barlow SemiBold"/>
                <a:cs typeface="Barlow SemiBold"/>
                <a:sym typeface="Barlow SemiBold"/>
              </a:rPr>
              <a:t>$5,000</a:t>
            </a:r>
          </a:p>
          <a:p>
            <a:pPr marL="0" lvl="0" indent="0" algn="l" rtl="0">
              <a:lnSpc>
                <a:spcPct val="115000"/>
              </a:lnSpc>
              <a:spcBef>
                <a:spcPts val="0"/>
              </a:spcBef>
              <a:spcAft>
                <a:spcPts val="0"/>
              </a:spcAft>
              <a:buNone/>
            </a:pPr>
            <a:endParaRPr sz="1333">
              <a:solidFill>
                <a:schemeClr val="lt1"/>
              </a:solidFill>
              <a:latin typeface="Barlow SemiBold"/>
              <a:ea typeface="Barlow SemiBold"/>
              <a:cs typeface="Barlow SemiBold"/>
              <a:sym typeface="Barlow SemiBold"/>
            </a:endParaRPr>
          </a:p>
          <a:p>
            <a:pPr marL="0" lvl="0" indent="0" algn="l" rtl="0">
              <a:lnSpc>
                <a:spcPct val="115000"/>
              </a:lnSpc>
              <a:spcBef>
                <a:spcPts val="0"/>
              </a:spcBef>
              <a:spcAft>
                <a:spcPts val="0"/>
              </a:spcAft>
              <a:buNone/>
            </a:pPr>
            <a:endParaRPr sz="1333">
              <a:solidFill>
                <a:srgbClr val="F47521"/>
              </a:solidFill>
              <a:latin typeface="Barlow SemiBold"/>
              <a:ea typeface="Barlow SemiBold"/>
              <a:cs typeface="Barlow SemiBold"/>
              <a:sym typeface="Barlow SemiBold"/>
            </a:endParaRPr>
          </a:p>
        </p:txBody>
      </p:sp>
      <p:sp>
        <p:nvSpPr>
          <p:cNvPr id="470" name="Google Shape;470;p61"/>
          <p:cNvSpPr txBox="1"/>
          <p:nvPr/>
        </p:nvSpPr>
        <p:spPr>
          <a:xfrm>
            <a:off x="7499433" y="1480500"/>
            <a:ext cx="1904000" cy="4884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US" sz="1300">
                <a:solidFill>
                  <a:srgbClr val="F47521"/>
                </a:solidFill>
                <a:latin typeface="Barlow ExtraBold"/>
                <a:ea typeface="Barlow ExtraBold"/>
                <a:cs typeface="Barlow ExtraBold"/>
                <a:sym typeface="Barlow ExtraBold"/>
              </a:rPr>
              <a:t>LEVEL:</a:t>
            </a:r>
          </a:p>
          <a:p>
            <a:pPr marL="0" lvl="0" indent="0" algn="l" rtl="0">
              <a:lnSpc>
                <a:spcPct val="115000"/>
              </a:lnSpc>
              <a:spcBef>
                <a:spcPts val="0"/>
              </a:spcBef>
              <a:spcAft>
                <a:spcPts val="0"/>
              </a:spcAft>
              <a:buNone/>
            </a:pPr>
            <a:r>
              <a:rPr lang="en-US" sz="1300">
                <a:solidFill>
                  <a:schemeClr val="lt1"/>
                </a:solidFill>
                <a:latin typeface="Barlow"/>
                <a:ea typeface="Barlow"/>
                <a:cs typeface="Barlow"/>
                <a:sym typeface="Barlow"/>
              </a:rPr>
              <a:t>SENIOR</a:t>
            </a:r>
          </a:p>
          <a:p>
            <a:pPr marL="0" lvl="0" indent="0" algn="l" rtl="0">
              <a:lnSpc>
                <a:spcPct val="115000"/>
              </a:lnSpc>
              <a:spcBef>
                <a:spcPts val="0"/>
              </a:spcBef>
              <a:spcAft>
                <a:spcPts val="0"/>
              </a:spcAft>
              <a:buNone/>
            </a:pPr>
            <a:endParaRPr sz="1333">
              <a:solidFill>
                <a:srgbClr val="F47521"/>
              </a:solidFill>
              <a:latin typeface="Barlow Medium"/>
              <a:ea typeface="Barlow Medium"/>
              <a:cs typeface="Barlow Medium"/>
              <a:sym typeface="Barlow Medium"/>
            </a:endParaRPr>
          </a:p>
          <a:p>
            <a:pPr marL="0" lvl="0" indent="0" algn="l" rtl="0">
              <a:lnSpc>
                <a:spcPct val="115000"/>
              </a:lnSpc>
              <a:spcBef>
                <a:spcPts val="0"/>
              </a:spcBef>
              <a:spcAft>
                <a:spcPts val="0"/>
              </a:spcAft>
              <a:buNone/>
            </a:pPr>
            <a:r>
              <a:rPr lang="en-US" sz="1300" b="1">
                <a:solidFill>
                  <a:srgbClr val="F47521"/>
                </a:solidFill>
                <a:latin typeface="Barlow"/>
                <a:ea typeface="Barlow"/>
                <a:cs typeface="Barlow"/>
                <a:sym typeface="Barlow"/>
              </a:rPr>
              <a:t>CONTRIBUTION:</a:t>
            </a:r>
          </a:p>
          <a:p>
            <a:pPr marL="0" lvl="0" indent="0" algn="l" rtl="0">
              <a:lnSpc>
                <a:spcPct val="115000"/>
              </a:lnSpc>
              <a:spcBef>
                <a:spcPts val="0"/>
              </a:spcBef>
              <a:spcAft>
                <a:spcPts val="0"/>
              </a:spcAft>
              <a:buNone/>
            </a:pPr>
            <a:r>
              <a:rPr lang="en-US" sz="1300">
                <a:solidFill>
                  <a:schemeClr val="lt1"/>
                </a:solidFill>
                <a:latin typeface="Barlow Medium"/>
                <a:ea typeface="Barlow Medium"/>
                <a:cs typeface="Barlow Medium"/>
                <a:sym typeface="Barlow Medium"/>
              </a:rPr>
              <a:t>$50,000 </a:t>
            </a:r>
          </a:p>
          <a:p>
            <a:pPr marL="0" lvl="0" indent="0" algn="l" rtl="0">
              <a:lnSpc>
                <a:spcPct val="115000"/>
              </a:lnSpc>
              <a:spcBef>
                <a:spcPts val="0"/>
              </a:spcBef>
              <a:spcAft>
                <a:spcPts val="0"/>
              </a:spcAft>
              <a:buNone/>
            </a:pPr>
            <a:endParaRPr sz="1333">
              <a:solidFill>
                <a:srgbClr val="F47521"/>
              </a:solidFill>
              <a:latin typeface="Barlow Medium"/>
              <a:ea typeface="Barlow Medium"/>
              <a:cs typeface="Barlow Medium"/>
              <a:sym typeface="Barlow Medium"/>
            </a:endParaRPr>
          </a:p>
          <a:p>
            <a:pPr marL="0" lvl="0" indent="0" algn="l" rtl="0">
              <a:lnSpc>
                <a:spcPct val="115000"/>
              </a:lnSpc>
              <a:spcBef>
                <a:spcPts val="0"/>
              </a:spcBef>
              <a:spcAft>
                <a:spcPts val="0"/>
              </a:spcAft>
              <a:buNone/>
            </a:pPr>
            <a:r>
              <a:rPr lang="en-US" sz="1300" b="1">
                <a:solidFill>
                  <a:srgbClr val="F47521"/>
                </a:solidFill>
                <a:latin typeface="Barlow"/>
                <a:ea typeface="Barlow"/>
                <a:cs typeface="Barlow"/>
                <a:sym typeface="Barlow"/>
              </a:rPr>
              <a:t>OPPORTUNITIES:</a:t>
            </a:r>
          </a:p>
          <a:p>
            <a:pPr marL="0" lvl="0" indent="0" algn="l" rtl="0">
              <a:lnSpc>
                <a:spcPct val="115000"/>
              </a:lnSpc>
              <a:spcBef>
                <a:spcPts val="0"/>
              </a:spcBef>
              <a:spcAft>
                <a:spcPts val="0"/>
              </a:spcAft>
              <a:buNone/>
            </a:pPr>
            <a:endParaRPr sz="1333">
              <a:latin typeface="Barlow"/>
              <a:ea typeface="Barlow"/>
              <a:cs typeface="Barlow"/>
              <a:sym typeface="Barlow"/>
            </a:endParaRPr>
          </a:p>
          <a:p>
            <a:pPr>
              <a:lnSpc>
                <a:spcPct val="115000"/>
              </a:lnSpc>
            </a:pPr>
            <a:r>
              <a:rPr lang="en-US" sz="1300">
                <a:solidFill>
                  <a:schemeClr val="lt1"/>
                </a:solidFill>
                <a:latin typeface="Barlow SemiBold"/>
                <a:ea typeface="Barlow SemiBold"/>
                <a:cs typeface="Barlow SemiBold"/>
              </a:rPr>
              <a:t>Branded Charging Stations</a:t>
            </a:r>
          </a:p>
          <a:p>
            <a:pPr marL="0" lvl="0" indent="0" algn="l" rtl="0">
              <a:lnSpc>
                <a:spcPct val="115000"/>
              </a:lnSpc>
              <a:spcBef>
                <a:spcPts val="0"/>
              </a:spcBef>
              <a:spcAft>
                <a:spcPts val="0"/>
              </a:spcAft>
              <a:buNone/>
            </a:pPr>
            <a:r>
              <a:rPr lang="en-US" sz="1300">
                <a:solidFill>
                  <a:srgbClr val="F47521"/>
                </a:solidFill>
                <a:latin typeface="Barlow SemiBold"/>
                <a:ea typeface="Barlow SemiBold"/>
                <a:cs typeface="Barlow SemiBold"/>
                <a:sym typeface="Barlow SemiBold"/>
              </a:rPr>
              <a:t>$25,000 </a:t>
            </a:r>
          </a:p>
          <a:p>
            <a:pPr marL="0" lvl="0" indent="0" algn="l" rtl="0">
              <a:lnSpc>
                <a:spcPct val="115000"/>
              </a:lnSpc>
              <a:spcBef>
                <a:spcPts val="0"/>
              </a:spcBef>
              <a:spcAft>
                <a:spcPts val="0"/>
              </a:spcAft>
              <a:buNone/>
            </a:pPr>
            <a:endParaRPr sz="1333">
              <a:solidFill>
                <a:srgbClr val="B0D600"/>
              </a:solidFill>
              <a:latin typeface="Barlow SemiBold"/>
              <a:ea typeface="Barlow SemiBold"/>
              <a:cs typeface="Barlow SemiBold"/>
              <a:sym typeface="Barlow SemiBold"/>
            </a:endParaRPr>
          </a:p>
          <a:p>
            <a:pPr>
              <a:lnSpc>
                <a:spcPct val="115000"/>
              </a:lnSpc>
            </a:pPr>
            <a:r>
              <a:rPr lang="en-US" sz="1300">
                <a:solidFill>
                  <a:schemeClr val="lt1"/>
                </a:solidFill>
                <a:latin typeface="Barlow SemiBold"/>
                <a:ea typeface="Barlow SemiBold"/>
                <a:cs typeface="Barlow SemiBold"/>
              </a:rPr>
              <a:t>Wi-Fi Log In Screen</a:t>
            </a:r>
          </a:p>
          <a:p>
            <a:pPr marL="0" lvl="0" indent="0" algn="l" rtl="0">
              <a:lnSpc>
                <a:spcPct val="115000"/>
              </a:lnSpc>
              <a:spcBef>
                <a:spcPts val="0"/>
              </a:spcBef>
              <a:spcAft>
                <a:spcPts val="0"/>
              </a:spcAft>
              <a:buNone/>
            </a:pPr>
            <a:r>
              <a:rPr lang="en-US" sz="1300">
                <a:solidFill>
                  <a:srgbClr val="F47521"/>
                </a:solidFill>
                <a:latin typeface="Barlow SemiBold"/>
                <a:ea typeface="Barlow SemiBold"/>
                <a:cs typeface="Barlow SemiBold"/>
                <a:sym typeface="Barlow SemiBold"/>
              </a:rPr>
              <a:t>$15,000 </a:t>
            </a:r>
          </a:p>
          <a:p>
            <a:pPr marL="0" lvl="0" indent="0" algn="l" rtl="0">
              <a:lnSpc>
                <a:spcPct val="115000"/>
              </a:lnSpc>
              <a:spcBef>
                <a:spcPts val="0"/>
              </a:spcBef>
              <a:spcAft>
                <a:spcPts val="0"/>
              </a:spcAft>
              <a:buNone/>
            </a:pPr>
            <a:endParaRPr sz="1333">
              <a:solidFill>
                <a:srgbClr val="B0D600"/>
              </a:solidFill>
              <a:latin typeface="Barlow SemiBold"/>
              <a:ea typeface="Barlow SemiBold"/>
              <a:cs typeface="Barlow SemiBold"/>
              <a:sym typeface="Barlow SemiBold"/>
            </a:endParaRPr>
          </a:p>
          <a:p>
            <a:pPr marL="0" lvl="0" indent="0" algn="l" rtl="0">
              <a:lnSpc>
                <a:spcPct val="115000"/>
              </a:lnSpc>
              <a:spcBef>
                <a:spcPts val="0"/>
              </a:spcBef>
              <a:spcAft>
                <a:spcPts val="0"/>
              </a:spcAft>
              <a:buNone/>
            </a:pPr>
            <a:r>
              <a:rPr lang="en-US" sz="1300">
                <a:solidFill>
                  <a:schemeClr val="lt1"/>
                </a:solidFill>
                <a:latin typeface="Barlow SemiBold"/>
                <a:ea typeface="Barlow SemiBold"/>
                <a:cs typeface="Barlow SemiBold"/>
                <a:sym typeface="Barlow SemiBold"/>
              </a:rPr>
              <a:t>Practitioner Mini Grant </a:t>
            </a:r>
          </a:p>
          <a:p>
            <a:pPr marL="0" lvl="0" indent="0" algn="l" rtl="0">
              <a:lnSpc>
                <a:spcPct val="115000"/>
              </a:lnSpc>
              <a:spcBef>
                <a:spcPts val="0"/>
              </a:spcBef>
              <a:spcAft>
                <a:spcPts val="0"/>
              </a:spcAft>
              <a:buNone/>
            </a:pPr>
            <a:r>
              <a:rPr lang="en-US" sz="1300">
                <a:solidFill>
                  <a:srgbClr val="F47521"/>
                </a:solidFill>
                <a:latin typeface="Barlow SemiBold"/>
                <a:ea typeface="Barlow SemiBold"/>
                <a:cs typeface="Barlow SemiBold"/>
                <a:sym typeface="Barlow SemiBold"/>
              </a:rPr>
              <a:t>$10,000</a:t>
            </a:r>
          </a:p>
          <a:p>
            <a:pPr marL="0" lvl="0" indent="0" algn="l" rtl="0">
              <a:lnSpc>
                <a:spcPct val="115000"/>
              </a:lnSpc>
              <a:spcBef>
                <a:spcPts val="0"/>
              </a:spcBef>
              <a:spcAft>
                <a:spcPts val="0"/>
              </a:spcAft>
              <a:buNone/>
            </a:pPr>
            <a:endParaRPr sz="1333">
              <a:solidFill>
                <a:srgbClr val="B0D600"/>
              </a:solidFill>
              <a:latin typeface="Barlow SemiBold"/>
              <a:ea typeface="Barlow SemiBold"/>
              <a:cs typeface="Barlow SemiBold"/>
              <a:sym typeface="Barlow SemiBold"/>
            </a:endParaRPr>
          </a:p>
          <a:p>
            <a:pPr marL="0" lvl="0" indent="0" algn="l" rtl="0">
              <a:lnSpc>
                <a:spcPct val="115000"/>
              </a:lnSpc>
              <a:spcBef>
                <a:spcPts val="0"/>
              </a:spcBef>
              <a:spcAft>
                <a:spcPts val="0"/>
              </a:spcAft>
              <a:buNone/>
            </a:pPr>
            <a:endParaRPr sz="1333">
              <a:solidFill>
                <a:srgbClr val="F47521"/>
              </a:solidFill>
              <a:latin typeface="Barlow SemiBold"/>
              <a:ea typeface="Barlow SemiBold"/>
              <a:cs typeface="Barlow SemiBold"/>
              <a:sym typeface="Barlow SemiBold"/>
            </a:endParaRPr>
          </a:p>
          <a:p>
            <a:pPr marL="0" lvl="0" indent="0" algn="l" rtl="0">
              <a:lnSpc>
                <a:spcPct val="115000"/>
              </a:lnSpc>
              <a:spcBef>
                <a:spcPts val="0"/>
              </a:spcBef>
              <a:spcAft>
                <a:spcPts val="0"/>
              </a:spcAft>
              <a:buNone/>
            </a:pPr>
            <a:endParaRPr sz="1333">
              <a:solidFill>
                <a:srgbClr val="FFAB00"/>
              </a:solidFill>
              <a:latin typeface="Barlow SemiBold"/>
              <a:ea typeface="Barlow SemiBold"/>
              <a:cs typeface="Barlow SemiBold"/>
              <a:sym typeface="Barlow SemiBold"/>
            </a:endParaRPr>
          </a:p>
          <a:p>
            <a:pPr marL="0" lvl="0" indent="0" algn="l" rtl="0">
              <a:lnSpc>
                <a:spcPct val="115000"/>
              </a:lnSpc>
              <a:spcBef>
                <a:spcPts val="0"/>
              </a:spcBef>
              <a:spcAft>
                <a:spcPts val="0"/>
              </a:spcAft>
              <a:buNone/>
            </a:pPr>
            <a:endParaRPr sz="1333">
              <a:solidFill>
                <a:schemeClr val="lt1"/>
              </a:solidFill>
              <a:latin typeface="Barlow SemiBold"/>
              <a:ea typeface="Barlow SemiBold"/>
              <a:cs typeface="Barlow SemiBold"/>
              <a:sym typeface="Barlow SemiBold"/>
            </a:endParaRPr>
          </a:p>
          <a:p>
            <a:pPr marL="0" lvl="0" indent="0" algn="l" rtl="0">
              <a:lnSpc>
                <a:spcPct val="115000"/>
              </a:lnSpc>
              <a:spcBef>
                <a:spcPts val="0"/>
              </a:spcBef>
              <a:spcAft>
                <a:spcPts val="0"/>
              </a:spcAft>
              <a:buNone/>
            </a:pPr>
            <a:endParaRPr sz="1333">
              <a:solidFill>
                <a:srgbClr val="F47521"/>
              </a:solidFill>
              <a:latin typeface="Barlow SemiBold"/>
              <a:ea typeface="Barlow SemiBold"/>
              <a:cs typeface="Barlow SemiBold"/>
              <a:sym typeface="Barlow SemiBold"/>
            </a:endParaRPr>
          </a:p>
        </p:txBody>
      </p:sp>
      <p:sp>
        <p:nvSpPr>
          <p:cNvPr id="471" name="Google Shape;471;p61"/>
          <p:cNvSpPr txBox="1"/>
          <p:nvPr/>
        </p:nvSpPr>
        <p:spPr>
          <a:xfrm>
            <a:off x="9836233" y="1480500"/>
            <a:ext cx="1904000" cy="4884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US" sz="1300">
                <a:solidFill>
                  <a:srgbClr val="FF482F"/>
                </a:solidFill>
                <a:latin typeface="Barlow ExtraBold"/>
                <a:ea typeface="Barlow ExtraBold"/>
                <a:cs typeface="Barlow ExtraBold"/>
                <a:sym typeface="Barlow ExtraBold"/>
              </a:rPr>
              <a:t>LEVEL:</a:t>
            </a:r>
          </a:p>
          <a:p>
            <a:pPr marL="0" lvl="0" indent="0" algn="l" rtl="0">
              <a:lnSpc>
                <a:spcPct val="115000"/>
              </a:lnSpc>
              <a:spcBef>
                <a:spcPts val="0"/>
              </a:spcBef>
              <a:spcAft>
                <a:spcPts val="0"/>
              </a:spcAft>
              <a:buNone/>
            </a:pPr>
            <a:r>
              <a:rPr lang="en-US" sz="1300">
                <a:solidFill>
                  <a:schemeClr val="lt1"/>
                </a:solidFill>
                <a:latin typeface="Barlow"/>
                <a:ea typeface="Barlow"/>
                <a:cs typeface="Barlow"/>
                <a:sym typeface="Barlow"/>
              </a:rPr>
              <a:t>PROFESSOR</a:t>
            </a:r>
          </a:p>
          <a:p>
            <a:pPr marL="0" lvl="0" indent="0" algn="l" rtl="0">
              <a:lnSpc>
                <a:spcPct val="115000"/>
              </a:lnSpc>
              <a:spcBef>
                <a:spcPts val="0"/>
              </a:spcBef>
              <a:spcAft>
                <a:spcPts val="0"/>
              </a:spcAft>
              <a:buNone/>
            </a:pPr>
            <a:endParaRPr sz="1333">
              <a:solidFill>
                <a:srgbClr val="F47521"/>
              </a:solidFill>
              <a:latin typeface="Barlow Medium"/>
              <a:ea typeface="Barlow Medium"/>
              <a:cs typeface="Barlow Medium"/>
              <a:sym typeface="Barlow Medium"/>
            </a:endParaRPr>
          </a:p>
          <a:p>
            <a:pPr marL="0" lvl="0" indent="0" algn="l" rtl="0">
              <a:lnSpc>
                <a:spcPct val="115000"/>
              </a:lnSpc>
              <a:spcBef>
                <a:spcPts val="0"/>
              </a:spcBef>
              <a:spcAft>
                <a:spcPts val="0"/>
              </a:spcAft>
              <a:buNone/>
            </a:pPr>
            <a:r>
              <a:rPr lang="en-US" sz="1300" b="1">
                <a:solidFill>
                  <a:srgbClr val="FF482F"/>
                </a:solidFill>
                <a:latin typeface="Barlow"/>
                <a:ea typeface="Barlow"/>
                <a:cs typeface="Barlow"/>
                <a:sym typeface="Barlow"/>
              </a:rPr>
              <a:t>CONTRIBUTION:</a:t>
            </a:r>
          </a:p>
          <a:p>
            <a:pPr marL="0" lvl="0" indent="0" algn="l" rtl="0">
              <a:lnSpc>
                <a:spcPct val="115000"/>
              </a:lnSpc>
              <a:spcBef>
                <a:spcPts val="0"/>
              </a:spcBef>
              <a:spcAft>
                <a:spcPts val="0"/>
              </a:spcAft>
              <a:buNone/>
            </a:pPr>
            <a:r>
              <a:rPr lang="en-US" sz="1300">
                <a:solidFill>
                  <a:schemeClr val="lt1"/>
                </a:solidFill>
                <a:latin typeface="Barlow Medium"/>
                <a:ea typeface="Barlow Medium"/>
                <a:cs typeface="Barlow Medium"/>
                <a:sym typeface="Barlow Medium"/>
              </a:rPr>
              <a:t>$125,000</a:t>
            </a:r>
          </a:p>
          <a:p>
            <a:pPr marL="0" lvl="0" indent="0" algn="l" rtl="0">
              <a:lnSpc>
                <a:spcPct val="115000"/>
              </a:lnSpc>
              <a:spcBef>
                <a:spcPts val="0"/>
              </a:spcBef>
              <a:spcAft>
                <a:spcPts val="0"/>
              </a:spcAft>
              <a:buNone/>
            </a:pPr>
            <a:endParaRPr sz="1333">
              <a:solidFill>
                <a:srgbClr val="F47521"/>
              </a:solidFill>
              <a:latin typeface="Barlow Medium"/>
              <a:ea typeface="Barlow Medium"/>
              <a:cs typeface="Barlow Medium"/>
              <a:sym typeface="Barlow Medium"/>
            </a:endParaRPr>
          </a:p>
          <a:p>
            <a:pPr marL="0" lvl="0" indent="0" algn="l" rtl="0">
              <a:lnSpc>
                <a:spcPct val="115000"/>
              </a:lnSpc>
              <a:spcBef>
                <a:spcPts val="0"/>
              </a:spcBef>
              <a:spcAft>
                <a:spcPts val="0"/>
              </a:spcAft>
              <a:buNone/>
            </a:pPr>
            <a:r>
              <a:rPr lang="en-US" sz="1300" b="1">
                <a:solidFill>
                  <a:srgbClr val="FF482F"/>
                </a:solidFill>
                <a:latin typeface="Barlow"/>
                <a:ea typeface="Barlow"/>
                <a:cs typeface="Barlow"/>
                <a:sym typeface="Barlow"/>
              </a:rPr>
              <a:t>OPPORTUNITIES:</a:t>
            </a:r>
          </a:p>
          <a:p>
            <a:pPr marL="0" lvl="0" indent="0" algn="l" rtl="0">
              <a:lnSpc>
                <a:spcPct val="115000"/>
              </a:lnSpc>
              <a:spcBef>
                <a:spcPts val="0"/>
              </a:spcBef>
              <a:spcAft>
                <a:spcPts val="0"/>
              </a:spcAft>
              <a:buNone/>
            </a:pPr>
            <a:endParaRPr sz="1333">
              <a:latin typeface="Barlow"/>
              <a:ea typeface="Barlow"/>
              <a:cs typeface="Barlow"/>
              <a:sym typeface="Barlow"/>
            </a:endParaRPr>
          </a:p>
          <a:p>
            <a:pPr>
              <a:lnSpc>
                <a:spcPct val="115000"/>
              </a:lnSpc>
              <a:buClr>
                <a:schemeClr val="dk1"/>
              </a:buClr>
              <a:buSzPts val="1100"/>
            </a:pPr>
            <a:r>
              <a:rPr lang="en-US" sz="1300">
                <a:solidFill>
                  <a:schemeClr val="lt1"/>
                </a:solidFill>
                <a:latin typeface="Barlow SemiBold"/>
                <a:ea typeface="Barlow SemiBold"/>
                <a:cs typeface="Barlow SemiBold"/>
              </a:rPr>
              <a:t>Presidents Reception</a:t>
            </a:r>
          </a:p>
          <a:p>
            <a:pPr marL="0" lvl="0" indent="0" algn="l" rtl="0">
              <a:lnSpc>
                <a:spcPct val="115000"/>
              </a:lnSpc>
              <a:spcBef>
                <a:spcPts val="0"/>
              </a:spcBef>
              <a:spcAft>
                <a:spcPts val="0"/>
              </a:spcAft>
              <a:buNone/>
            </a:pPr>
            <a:r>
              <a:rPr lang="en-US" sz="1300">
                <a:solidFill>
                  <a:srgbClr val="FF482F"/>
                </a:solidFill>
                <a:latin typeface="Barlow SemiBold"/>
                <a:ea typeface="Barlow SemiBold"/>
                <a:cs typeface="Barlow SemiBold"/>
                <a:sym typeface="Barlow SemiBold"/>
              </a:rPr>
              <a:t>$75,000</a:t>
            </a:r>
          </a:p>
          <a:p>
            <a:pPr marL="0" lvl="0" indent="0" algn="l" rtl="0">
              <a:lnSpc>
                <a:spcPct val="115000"/>
              </a:lnSpc>
              <a:spcBef>
                <a:spcPts val="0"/>
              </a:spcBef>
              <a:spcAft>
                <a:spcPts val="0"/>
              </a:spcAft>
              <a:buClr>
                <a:schemeClr val="dk1"/>
              </a:buClr>
              <a:buSzPts val="1100"/>
              <a:buFont typeface="Arial"/>
              <a:buNone/>
            </a:pPr>
            <a:endParaRPr sz="1333">
              <a:solidFill>
                <a:srgbClr val="41CEE2"/>
              </a:solidFill>
              <a:latin typeface="Barlow SemiBold"/>
              <a:ea typeface="Barlow SemiBold"/>
              <a:cs typeface="Barlow SemiBold"/>
              <a:sym typeface="Barlow SemiBold"/>
            </a:endParaRPr>
          </a:p>
          <a:p>
            <a:pPr>
              <a:lnSpc>
                <a:spcPct val="115000"/>
              </a:lnSpc>
            </a:pPr>
            <a:r>
              <a:rPr lang="en-US" sz="1300">
                <a:solidFill>
                  <a:schemeClr val="lt1"/>
                </a:solidFill>
                <a:latin typeface="Barlow SemiBold"/>
                <a:ea typeface="Barlow SemiBold"/>
                <a:cs typeface="Barlow SemiBold"/>
              </a:rPr>
              <a:t>Hotel Key Cards</a:t>
            </a:r>
          </a:p>
          <a:p>
            <a:pPr marL="0" lvl="0" indent="0" algn="l" rtl="0">
              <a:lnSpc>
                <a:spcPct val="115000"/>
              </a:lnSpc>
              <a:spcBef>
                <a:spcPts val="0"/>
              </a:spcBef>
              <a:spcAft>
                <a:spcPts val="0"/>
              </a:spcAft>
              <a:buNone/>
            </a:pPr>
            <a:r>
              <a:rPr lang="en-US" sz="1300">
                <a:solidFill>
                  <a:srgbClr val="FF482F"/>
                </a:solidFill>
                <a:latin typeface="Barlow SemiBold"/>
                <a:ea typeface="Barlow SemiBold"/>
                <a:cs typeface="Barlow SemiBold"/>
                <a:sym typeface="Barlow SemiBold"/>
              </a:rPr>
              <a:t>$25,000</a:t>
            </a:r>
          </a:p>
          <a:p>
            <a:pPr marL="0" lvl="0" indent="0" algn="l" rtl="0">
              <a:lnSpc>
                <a:spcPct val="115000"/>
              </a:lnSpc>
              <a:spcBef>
                <a:spcPts val="0"/>
              </a:spcBef>
              <a:spcAft>
                <a:spcPts val="0"/>
              </a:spcAft>
              <a:buNone/>
            </a:pPr>
            <a:endParaRPr sz="1333">
              <a:solidFill>
                <a:schemeClr val="lt1"/>
              </a:solidFill>
              <a:latin typeface="Barlow SemiBold"/>
              <a:ea typeface="Barlow SemiBold"/>
              <a:cs typeface="Barlow SemiBold"/>
              <a:sym typeface="Barlow SemiBold"/>
            </a:endParaRPr>
          </a:p>
          <a:p>
            <a:pPr>
              <a:lnSpc>
                <a:spcPct val="115000"/>
              </a:lnSpc>
            </a:pPr>
            <a:r>
              <a:rPr lang="en-US" sz="1300">
                <a:solidFill>
                  <a:schemeClr val="lt1"/>
                </a:solidFill>
                <a:latin typeface="Barlow SemiBold"/>
                <a:ea typeface="Barlow SemiBold"/>
                <a:cs typeface="Barlow SemiBold"/>
              </a:rPr>
              <a:t>Branded Networking Lounge</a:t>
            </a:r>
          </a:p>
          <a:p>
            <a:pPr marL="0" lvl="0" indent="0" algn="l" rtl="0">
              <a:lnSpc>
                <a:spcPct val="115000"/>
              </a:lnSpc>
              <a:spcBef>
                <a:spcPts val="0"/>
              </a:spcBef>
              <a:spcAft>
                <a:spcPts val="0"/>
              </a:spcAft>
              <a:buNone/>
            </a:pPr>
            <a:r>
              <a:rPr lang="en-US" sz="1300">
                <a:solidFill>
                  <a:srgbClr val="FF482F"/>
                </a:solidFill>
                <a:latin typeface="Barlow SemiBold"/>
                <a:ea typeface="Barlow SemiBold"/>
                <a:cs typeface="Barlow SemiBold"/>
                <a:sym typeface="Barlow SemiBold"/>
              </a:rPr>
              <a:t>$25,000</a:t>
            </a:r>
          </a:p>
          <a:p>
            <a:pPr marL="0" lvl="0" indent="0" algn="l" rtl="0">
              <a:lnSpc>
                <a:spcPct val="115000"/>
              </a:lnSpc>
              <a:spcBef>
                <a:spcPts val="0"/>
              </a:spcBef>
              <a:spcAft>
                <a:spcPts val="0"/>
              </a:spcAft>
              <a:buNone/>
            </a:pPr>
            <a:endParaRPr sz="1333">
              <a:solidFill>
                <a:schemeClr val="lt1"/>
              </a:solidFill>
              <a:latin typeface="Barlow SemiBold"/>
              <a:ea typeface="Barlow SemiBold"/>
              <a:cs typeface="Barlow SemiBold"/>
              <a:sym typeface="Barlow SemiBold"/>
            </a:endParaRPr>
          </a:p>
          <a:p>
            <a:pPr marL="0" lvl="0" indent="0" algn="l" rtl="0">
              <a:lnSpc>
                <a:spcPct val="115000"/>
              </a:lnSpc>
              <a:spcBef>
                <a:spcPts val="0"/>
              </a:spcBef>
              <a:spcAft>
                <a:spcPts val="0"/>
              </a:spcAft>
              <a:buNone/>
            </a:pPr>
            <a:endParaRPr sz="1333">
              <a:solidFill>
                <a:srgbClr val="FF482F"/>
              </a:solidFill>
              <a:latin typeface="Barlow SemiBold"/>
              <a:ea typeface="Barlow SemiBold"/>
              <a:cs typeface="Barlow SemiBold"/>
              <a:sym typeface="Barlow SemiBold"/>
            </a:endParaRPr>
          </a:p>
          <a:p>
            <a:pPr marL="0" lvl="0" indent="0" algn="l" rtl="0">
              <a:lnSpc>
                <a:spcPct val="115000"/>
              </a:lnSpc>
              <a:spcBef>
                <a:spcPts val="0"/>
              </a:spcBef>
              <a:spcAft>
                <a:spcPts val="0"/>
              </a:spcAft>
              <a:buNone/>
            </a:pPr>
            <a:endParaRPr sz="1333">
              <a:solidFill>
                <a:schemeClr val="lt1"/>
              </a:solidFill>
              <a:latin typeface="Barlow SemiBold"/>
              <a:ea typeface="Barlow SemiBold"/>
              <a:cs typeface="Barlow SemiBold"/>
              <a:sym typeface="Barlow SemiBold"/>
            </a:endParaRPr>
          </a:p>
          <a:p>
            <a:pPr marL="0" lvl="0" indent="0" algn="l" rtl="0">
              <a:lnSpc>
                <a:spcPct val="115000"/>
              </a:lnSpc>
              <a:spcBef>
                <a:spcPts val="0"/>
              </a:spcBef>
              <a:spcAft>
                <a:spcPts val="0"/>
              </a:spcAft>
              <a:buNone/>
            </a:pPr>
            <a:endParaRPr sz="1333">
              <a:solidFill>
                <a:schemeClr val="lt1"/>
              </a:solidFill>
              <a:latin typeface="Barlow SemiBold"/>
              <a:ea typeface="Barlow SemiBold"/>
              <a:cs typeface="Barlow SemiBold"/>
              <a:sym typeface="Barlow SemiBold"/>
            </a:endParaRPr>
          </a:p>
          <a:p>
            <a:pPr marL="0" lvl="0" indent="0" algn="l" rtl="0">
              <a:lnSpc>
                <a:spcPct val="115000"/>
              </a:lnSpc>
              <a:spcBef>
                <a:spcPts val="0"/>
              </a:spcBef>
              <a:spcAft>
                <a:spcPts val="0"/>
              </a:spcAft>
              <a:buNone/>
            </a:pPr>
            <a:endParaRPr sz="1333">
              <a:solidFill>
                <a:srgbClr val="F47521"/>
              </a:solidFill>
              <a:latin typeface="Barlow SemiBold"/>
              <a:ea typeface="Barlow SemiBold"/>
              <a:cs typeface="Barlow SemiBold"/>
              <a:sym typeface="Barlow SemiBold"/>
            </a:endParaRPr>
          </a:p>
        </p:txBody>
      </p:sp>
      <p:pic>
        <p:nvPicPr>
          <p:cNvPr id="472" name="Google Shape;472;p61"/>
          <p:cNvPicPr preferRelativeResize="0"/>
          <p:nvPr/>
        </p:nvPicPr>
        <p:blipFill>
          <a:blip r:embed="rId4">
            <a:alphaModFix/>
          </a:blip>
          <a:stretch>
            <a:fillRect/>
          </a:stretch>
        </p:blipFill>
        <p:spPr>
          <a:xfrm>
            <a:off x="710067" y="411239"/>
            <a:ext cx="6731741" cy="483200"/>
          </a:xfrm>
          <a:prstGeom prst="rect">
            <a:avLst/>
          </a:prstGeom>
          <a:noFill/>
          <a:ln>
            <a:noFill/>
          </a:ln>
        </p:spPr>
      </p:pic>
      <p:pic>
        <p:nvPicPr>
          <p:cNvPr id="473" name="Google Shape;473;p61"/>
          <p:cNvPicPr preferRelativeResize="0"/>
          <p:nvPr/>
        </p:nvPicPr>
        <p:blipFill rotWithShape="1">
          <a:blip r:embed="rId5">
            <a:alphaModFix/>
          </a:blip>
          <a:srcRect l="43553"/>
          <a:stretch/>
        </p:blipFill>
        <p:spPr>
          <a:xfrm>
            <a:off x="7553415" y="411233"/>
            <a:ext cx="3266567" cy="483200"/>
          </a:xfrm>
          <a:prstGeom prst="rect">
            <a:avLst/>
          </a:prstGeom>
          <a:noFill/>
          <a:ln>
            <a:noFill/>
          </a:ln>
        </p:spPr>
      </p:pic>
    </p:spTree>
    <p:extLst>
      <p:ext uri="{BB962C8B-B14F-4D97-AF65-F5344CB8AC3E}">
        <p14:creationId xmlns:p14="http://schemas.microsoft.com/office/powerpoint/2010/main" val="3861993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p56"/>
          <p:cNvPicPr preferRelativeResize="0"/>
          <p:nvPr/>
        </p:nvPicPr>
        <p:blipFill>
          <a:blip r:embed="rId3">
            <a:alphaModFix/>
          </a:blip>
          <a:stretch>
            <a:fillRect/>
          </a:stretch>
        </p:blipFill>
        <p:spPr>
          <a:xfrm>
            <a:off x="685267" y="438402"/>
            <a:ext cx="3593032" cy="854399"/>
          </a:xfrm>
          <a:prstGeom prst="rect">
            <a:avLst/>
          </a:prstGeom>
          <a:noFill/>
          <a:ln>
            <a:noFill/>
          </a:ln>
        </p:spPr>
      </p:pic>
      <p:sp>
        <p:nvSpPr>
          <p:cNvPr id="367" name="Google Shape;367;p56"/>
          <p:cNvSpPr txBox="1"/>
          <p:nvPr/>
        </p:nvSpPr>
        <p:spPr>
          <a:xfrm>
            <a:off x="599708" y="1510779"/>
            <a:ext cx="3814800" cy="6791691"/>
          </a:xfrm>
          <a:prstGeom prst="rect">
            <a:avLst/>
          </a:prstGeom>
          <a:noFill/>
          <a:ln>
            <a:noFill/>
          </a:ln>
        </p:spPr>
        <p:txBody>
          <a:bodyPr spcFirstLastPara="1" wrap="square" lIns="121900" tIns="121900" rIns="121900" bIns="121900" anchor="t" anchorCtr="0">
            <a:spAutoFit/>
          </a:bodyPr>
          <a:lstStyle/>
          <a:p>
            <a:pPr defTabSz="1219170">
              <a:buClr>
                <a:srgbClr val="000000"/>
              </a:buClr>
              <a:buSzPts val="1100"/>
            </a:pPr>
            <a:r>
              <a:rPr lang="en-US" sz="1250" b="1" kern="0">
                <a:solidFill>
                  <a:srgbClr val="004062"/>
                </a:solidFill>
                <a:latin typeface="Barlow"/>
                <a:ea typeface="Barlow"/>
                <a:cs typeface="Barlow"/>
                <a:sym typeface="Barlow"/>
              </a:rPr>
              <a:t>App Mobile Screen. </a:t>
            </a:r>
            <a:r>
              <a:rPr lang="en-US" sz="1250" kern="0">
                <a:solidFill>
                  <a:srgbClr val="004062"/>
                </a:solidFill>
                <a:latin typeface="Barlow"/>
                <a:ea typeface="Barlow"/>
                <a:cs typeface="Barlow"/>
                <a:sym typeface="Barlow"/>
              </a:rPr>
              <a:t>Brand logo on app log-in screen alongside UNITE logo. </a:t>
            </a:r>
          </a:p>
          <a:p>
            <a:pPr defTabSz="1219170">
              <a:buSzPts val="1100"/>
            </a:pPr>
            <a:endParaRPr lang="en-US" sz="1250" kern="0">
              <a:solidFill>
                <a:srgbClr val="004062"/>
              </a:solidFill>
              <a:latin typeface="Barlow"/>
              <a:ea typeface="Barlow"/>
              <a:cs typeface="Barlow"/>
            </a:endParaRPr>
          </a:p>
          <a:p>
            <a:pPr defTabSz="1219170"/>
            <a:r>
              <a:rPr lang="en-US" sz="1300" b="1" kern="0">
                <a:solidFill>
                  <a:srgbClr val="004062"/>
                </a:solidFill>
                <a:latin typeface="Barlow"/>
              </a:rPr>
              <a:t>Branded Charging Stations. </a:t>
            </a:r>
            <a:r>
              <a:rPr lang="en-US" sz="1300" kern="0">
                <a:solidFill>
                  <a:srgbClr val="004062"/>
                </a:solidFill>
                <a:latin typeface="Barlow"/>
              </a:rPr>
              <a:t>S</a:t>
            </a:r>
            <a:r>
              <a:rPr lang="en-US" sz="1200" kern="0">
                <a:solidFill>
                  <a:srgbClr val="004062"/>
                </a:solidFill>
                <a:latin typeface="Barlow"/>
              </a:rPr>
              <a:t>ponsor a portable charging station for attendees during the duration of the conference. </a:t>
            </a:r>
            <a:endParaRPr lang="en-US" sz="1200" kern="0">
              <a:solidFill>
                <a:srgbClr val="000000"/>
              </a:solidFill>
              <a:latin typeface="Barlow"/>
            </a:endParaRPr>
          </a:p>
          <a:p>
            <a:pPr defTabSz="1219170"/>
            <a:endParaRPr lang="en-US" sz="1200" kern="0">
              <a:solidFill>
                <a:srgbClr val="004062"/>
              </a:solidFill>
              <a:latin typeface="Barlow"/>
              <a:cs typeface="Arial"/>
            </a:endParaRPr>
          </a:p>
          <a:p>
            <a:pPr defTabSz="1219170"/>
            <a:r>
              <a:rPr lang="en-US" sz="1300" b="1" kern="0">
                <a:solidFill>
                  <a:srgbClr val="004062"/>
                </a:solidFill>
                <a:latin typeface="Barlow"/>
                <a:ea typeface="+mn-lt"/>
                <a:cs typeface="+mn-lt"/>
              </a:rPr>
              <a:t>Branded Massage Station. </a:t>
            </a:r>
            <a:r>
              <a:rPr lang="en-US" sz="1200" kern="0">
                <a:solidFill>
                  <a:srgbClr val="004062"/>
                </a:solidFill>
                <a:latin typeface="Barlow"/>
                <a:ea typeface="+mn-lt"/>
                <a:cs typeface="+mn-lt"/>
              </a:rPr>
              <a:t>Wellness-focused lounge branded by the sponsor, offering attendees chair massages during the event.</a:t>
            </a:r>
            <a:endParaRPr lang="en-US" sz="1200" b="1" kern="0">
              <a:solidFill>
                <a:srgbClr val="004062"/>
              </a:solidFill>
              <a:latin typeface="Barlow"/>
            </a:endParaRPr>
          </a:p>
          <a:p>
            <a:pPr defTabSz="1219170"/>
            <a:endParaRPr lang="en-US" sz="1200" kern="0">
              <a:solidFill>
                <a:srgbClr val="004062"/>
              </a:solidFill>
              <a:latin typeface="Barlow"/>
              <a:cs typeface="Arial"/>
            </a:endParaRPr>
          </a:p>
          <a:p>
            <a:pPr defTabSz="1219170"/>
            <a:r>
              <a:rPr lang="en-US" sz="1300" b="1" kern="0">
                <a:solidFill>
                  <a:srgbClr val="004062"/>
                </a:solidFill>
                <a:latin typeface="Barlow"/>
                <a:cs typeface="Arial"/>
              </a:rPr>
              <a:t>Branded Networking Lounge. </a:t>
            </a:r>
            <a:r>
              <a:rPr lang="en-US" sz="1200" kern="0">
                <a:solidFill>
                  <a:srgbClr val="004062"/>
                </a:solidFill>
                <a:latin typeface="Barlow"/>
                <a:cs typeface="Arial"/>
              </a:rPr>
              <a:t>Customizable lounge space where attendees connect, network, and recharge. Signage included. </a:t>
            </a:r>
            <a:endParaRPr lang="en-US"/>
          </a:p>
          <a:p>
            <a:pPr defTabSz="1219170"/>
            <a:endParaRPr lang="en-US" sz="1300" b="1" kern="0">
              <a:solidFill>
                <a:srgbClr val="004062"/>
              </a:solidFill>
              <a:latin typeface="Barlow"/>
              <a:ea typeface="Barlow"/>
              <a:cs typeface="Barlow"/>
              <a:sym typeface="Barlow"/>
            </a:endParaRPr>
          </a:p>
          <a:p>
            <a:pPr defTabSz="1219170">
              <a:buClr>
                <a:srgbClr val="000000"/>
              </a:buClr>
              <a:buSzPts val="1100"/>
            </a:pPr>
            <a:r>
              <a:rPr lang="en-US" sz="1250" b="1" kern="0">
                <a:solidFill>
                  <a:srgbClr val="004062"/>
                </a:solidFill>
                <a:latin typeface="Barlow"/>
                <a:ea typeface="Barlow"/>
                <a:cs typeface="Barlow"/>
                <a:sym typeface="Barlow"/>
              </a:rPr>
              <a:t>Change Agent Award.</a:t>
            </a:r>
            <a:r>
              <a:rPr lang="en-US" sz="1250" kern="0">
                <a:solidFill>
                  <a:srgbClr val="004062"/>
                </a:solidFill>
                <a:latin typeface="Barlow"/>
                <a:ea typeface="Barlow"/>
                <a:cs typeface="Barlow"/>
                <a:sym typeface="Barlow"/>
              </a:rPr>
              <a:t> Sponsor a change agent award. Awardees will be selected by the ICB team by way of an internal voting process.   </a:t>
            </a:r>
            <a:endParaRPr lang="en-US" sz="1250" kern="0">
              <a:solidFill>
                <a:srgbClr val="004062"/>
              </a:solidFill>
              <a:latin typeface="Barlow"/>
              <a:ea typeface="Barlow"/>
              <a:cs typeface="Barlow"/>
            </a:endParaRPr>
          </a:p>
          <a:p>
            <a:pPr defTabSz="1219170">
              <a:buClr>
                <a:srgbClr val="000000"/>
              </a:buClr>
              <a:buSzPts val="1100"/>
            </a:pPr>
            <a:endParaRPr sz="1267" kern="0">
              <a:solidFill>
                <a:srgbClr val="004062"/>
              </a:solidFill>
              <a:latin typeface="Barlow"/>
              <a:ea typeface="Barlow"/>
              <a:cs typeface="Barlow"/>
              <a:sym typeface="Barlow"/>
            </a:endParaRPr>
          </a:p>
          <a:p>
            <a:pPr defTabSz="1219170">
              <a:buClr>
                <a:srgbClr val="000000"/>
              </a:buClr>
              <a:buSzPts val="1100"/>
            </a:pPr>
            <a:r>
              <a:rPr lang="en-US" sz="1250" b="1" kern="0">
                <a:solidFill>
                  <a:srgbClr val="004062"/>
                </a:solidFill>
                <a:latin typeface="Barlow"/>
                <a:ea typeface="Barlow"/>
                <a:cs typeface="Barlow"/>
                <a:sym typeface="Barlow"/>
              </a:rPr>
              <a:t>Coffee w/ Executive Leaders.</a:t>
            </a:r>
            <a:r>
              <a:rPr lang="en-US" sz="1250" kern="0">
                <a:solidFill>
                  <a:srgbClr val="004062"/>
                </a:solidFill>
                <a:latin typeface="Barlow"/>
                <a:ea typeface="Barlow"/>
                <a:cs typeface="Barlow"/>
                <a:sym typeface="Barlow"/>
              </a:rPr>
              <a:t> Afternoon coffee with a selection of attending HBCU/PBI executive leaders. </a:t>
            </a:r>
            <a:endParaRPr lang="en-US" sz="1250" kern="0">
              <a:solidFill>
                <a:srgbClr val="004062"/>
              </a:solidFill>
              <a:latin typeface="Barlow"/>
              <a:ea typeface="Barlow"/>
              <a:cs typeface="Barlow"/>
            </a:endParaRPr>
          </a:p>
          <a:p>
            <a:pPr defTabSz="1219170">
              <a:buSzPts val="1100"/>
            </a:pPr>
            <a:endParaRPr lang="en-US" sz="1250" kern="0">
              <a:solidFill>
                <a:srgbClr val="004062"/>
              </a:solidFill>
              <a:latin typeface="Barlow"/>
            </a:endParaRPr>
          </a:p>
          <a:p>
            <a:pPr defTabSz="1219170"/>
            <a:r>
              <a:rPr lang="en-US" sz="1300" b="1" kern="0">
                <a:solidFill>
                  <a:srgbClr val="004062"/>
                </a:solidFill>
                <a:latin typeface="Barlow"/>
              </a:rPr>
              <a:t>Community Announcement</a:t>
            </a:r>
            <a:r>
              <a:rPr lang="en-US" sz="1300" kern="0">
                <a:solidFill>
                  <a:srgbClr val="004062"/>
                </a:solidFill>
                <a:latin typeface="Barlow"/>
              </a:rPr>
              <a:t>. Sponsor lunch session during one day of the summit. Branded signage will be placed in a visible area. </a:t>
            </a:r>
            <a:endParaRPr lang="en-US"/>
          </a:p>
          <a:p>
            <a:pPr defTabSz="1219170">
              <a:buSzPts val="1100"/>
            </a:pPr>
            <a:endParaRPr lang="en-US" sz="1250" kern="0">
              <a:solidFill>
                <a:srgbClr val="004062"/>
              </a:solidFill>
              <a:latin typeface="Barlow"/>
            </a:endParaRPr>
          </a:p>
          <a:p>
            <a:pPr defTabSz="1219170"/>
            <a:endParaRPr lang="en-US" sz="1300" kern="0">
              <a:solidFill>
                <a:srgbClr val="004062"/>
              </a:solidFill>
              <a:latin typeface="Barlow"/>
              <a:ea typeface="Barlow"/>
              <a:cs typeface="Barlow"/>
            </a:endParaRPr>
          </a:p>
          <a:p>
            <a:pPr defTabSz="1219170">
              <a:buClr>
                <a:srgbClr val="000000"/>
              </a:buClr>
              <a:buSzPts val="1100"/>
            </a:pPr>
            <a:endParaRPr lang="en-US" sz="1267" kern="0">
              <a:solidFill>
                <a:srgbClr val="004062"/>
              </a:solidFill>
              <a:latin typeface="Barlow"/>
              <a:ea typeface="Barlow"/>
              <a:cs typeface="Barlow"/>
            </a:endParaRPr>
          </a:p>
          <a:p>
            <a:pPr defTabSz="1219170">
              <a:buClr>
                <a:srgbClr val="000000"/>
              </a:buClr>
              <a:buSzPts val="1100"/>
            </a:pPr>
            <a:endParaRPr lang="en-US" sz="1250" kern="0">
              <a:solidFill>
                <a:srgbClr val="004062"/>
              </a:solidFill>
              <a:latin typeface="Barlow"/>
              <a:ea typeface="Barlow"/>
              <a:cs typeface="Barlow"/>
            </a:endParaRPr>
          </a:p>
          <a:p>
            <a:pPr defTabSz="1219170">
              <a:buSzPts val="1100"/>
            </a:pPr>
            <a:endParaRPr lang="en-US" sz="1250" kern="0">
              <a:solidFill>
                <a:srgbClr val="004062"/>
              </a:solidFill>
              <a:latin typeface="Barlow"/>
              <a:ea typeface="Barlow"/>
              <a:cs typeface="Barlow"/>
            </a:endParaRPr>
          </a:p>
          <a:p>
            <a:pPr defTabSz="1219170">
              <a:buSzPts val="1100"/>
            </a:pPr>
            <a:endParaRPr lang="en-US" sz="1250" kern="0">
              <a:solidFill>
                <a:srgbClr val="004062"/>
              </a:solidFill>
              <a:latin typeface="Barlow"/>
              <a:ea typeface="Barlow"/>
              <a:cs typeface="Barlow"/>
              <a:sym typeface="Barlow"/>
            </a:endParaRPr>
          </a:p>
          <a:p>
            <a:pPr defTabSz="1219170">
              <a:buSzPts val="1100"/>
            </a:pPr>
            <a:endParaRPr lang="en-US" sz="1250" kern="0">
              <a:solidFill>
                <a:srgbClr val="004062"/>
              </a:solidFill>
              <a:latin typeface="Barlow"/>
              <a:ea typeface="Barlow"/>
              <a:cs typeface="Barlow"/>
              <a:sym typeface="Barlow"/>
            </a:endParaRPr>
          </a:p>
          <a:p>
            <a:pPr defTabSz="1219170"/>
            <a:r>
              <a:rPr lang="en-US" sz="1250" kern="0">
                <a:solidFill>
                  <a:srgbClr val="004062"/>
                </a:solidFill>
                <a:latin typeface="Barlow"/>
                <a:ea typeface="Barlow"/>
                <a:cs typeface="Barlow"/>
                <a:sym typeface="Barlow"/>
              </a:rPr>
              <a:t>  </a:t>
            </a:r>
            <a:endParaRPr lang="en-US" sz="1250" kern="0">
              <a:solidFill>
                <a:srgbClr val="004062"/>
              </a:solidFill>
              <a:latin typeface="Barlow"/>
              <a:ea typeface="Barlow"/>
              <a:cs typeface="Barlow"/>
            </a:endParaRPr>
          </a:p>
        </p:txBody>
      </p:sp>
      <p:sp>
        <p:nvSpPr>
          <p:cNvPr id="368" name="Google Shape;368;p56"/>
          <p:cNvSpPr txBox="1"/>
          <p:nvPr/>
        </p:nvSpPr>
        <p:spPr>
          <a:xfrm>
            <a:off x="4415162" y="292251"/>
            <a:ext cx="3717600" cy="7750864"/>
          </a:xfrm>
          <a:prstGeom prst="rect">
            <a:avLst/>
          </a:prstGeom>
          <a:noFill/>
          <a:ln>
            <a:noFill/>
          </a:ln>
        </p:spPr>
        <p:txBody>
          <a:bodyPr spcFirstLastPara="1" wrap="square" lIns="121900" tIns="121900" rIns="121900" bIns="121900" anchor="t" anchorCtr="0">
            <a:spAutoFit/>
          </a:bodyPr>
          <a:lstStyle/>
          <a:p>
            <a:pPr defTabSz="1219170"/>
            <a:r>
              <a:rPr lang="en" sz="1300" b="1" kern="0">
                <a:solidFill>
                  <a:srgbClr val="004062"/>
                </a:solidFill>
                <a:latin typeface="Barlow"/>
              </a:rPr>
              <a:t>Conference Evaluations. </a:t>
            </a:r>
            <a:r>
              <a:rPr lang="en" sz="1200" kern="0">
                <a:solidFill>
                  <a:srgbClr val="004062"/>
                </a:solidFill>
                <a:latin typeface="Barlow"/>
              </a:rPr>
              <a:t>Sponsor post-Summit conference evaluations. The organization’s logo will be visible on the conference evaluation form. </a:t>
            </a:r>
            <a:endParaRPr lang="en-US" sz="1200">
              <a:cs typeface="Arial"/>
            </a:endParaRPr>
          </a:p>
          <a:p>
            <a:pPr defTabSz="1219170"/>
            <a:endParaRPr lang="en-US" sz="1300" kern="0">
              <a:solidFill>
                <a:srgbClr val="004062"/>
              </a:solidFill>
              <a:latin typeface="Barlow"/>
            </a:endParaRPr>
          </a:p>
          <a:p>
            <a:pPr defTabSz="1219170"/>
            <a:r>
              <a:rPr lang="en-US" sz="1300" b="1" kern="0">
                <a:solidFill>
                  <a:srgbClr val="004062"/>
                </a:solidFill>
                <a:latin typeface="Barlow"/>
              </a:rPr>
              <a:t>Customized Networking Reception. </a:t>
            </a:r>
            <a:r>
              <a:rPr lang="en-US" sz="1300" kern="0">
                <a:solidFill>
                  <a:srgbClr val="004062"/>
                </a:solidFill>
                <a:latin typeface="Barlow"/>
              </a:rPr>
              <a:t> </a:t>
            </a:r>
            <a:r>
              <a:rPr lang="en-US" sz="1200" kern="0">
                <a:solidFill>
                  <a:srgbClr val="004062"/>
                </a:solidFill>
                <a:latin typeface="Barlow"/>
              </a:rPr>
              <a:t>Host/sponsor a networking reception for a specific group.</a:t>
            </a:r>
            <a:r>
              <a:rPr lang="en-US" sz="1100" kern="0">
                <a:solidFill>
                  <a:srgbClr val="004062"/>
                </a:solidFill>
                <a:latin typeface="Barlow"/>
              </a:rPr>
              <a:t> </a:t>
            </a:r>
            <a:r>
              <a:rPr lang="en-US" sz="1200" kern="0">
                <a:solidFill>
                  <a:srgbClr val="004062"/>
                </a:solidFill>
                <a:latin typeface="Barlow"/>
              </a:rPr>
              <a:t>Includes signage and table set-up in visible area of event space and speaking opportunity.</a:t>
            </a:r>
            <a:endParaRPr lang="en-US"/>
          </a:p>
          <a:p>
            <a:pPr defTabSz="1219170"/>
            <a:endParaRPr lang="en-US" sz="1300" kern="0">
              <a:solidFill>
                <a:srgbClr val="000000"/>
              </a:solidFill>
              <a:latin typeface="Barlow"/>
            </a:endParaRPr>
          </a:p>
          <a:p>
            <a:pPr defTabSz="1219170"/>
            <a:r>
              <a:rPr lang="en-US" sz="1300" b="1" kern="0">
                <a:solidFill>
                  <a:srgbClr val="004062"/>
                </a:solidFill>
                <a:latin typeface="Barlow"/>
              </a:rPr>
              <a:t>Expo Hall Exhibitor.</a:t>
            </a:r>
            <a:r>
              <a:rPr lang="en-US" sz="1300" kern="0">
                <a:solidFill>
                  <a:srgbClr val="004062"/>
                </a:solidFill>
                <a:latin typeface="Barlow"/>
              </a:rPr>
              <a:t>  </a:t>
            </a:r>
            <a:r>
              <a:rPr lang="en-US" sz="1200" kern="0">
                <a:solidFill>
                  <a:srgbClr val="004062"/>
                </a:solidFill>
                <a:latin typeface="Barlow"/>
              </a:rPr>
              <a:t>Signature booth in the UNITE expo hall to promote organizational brand. Signage, table, two chairs and a small trash can included. </a:t>
            </a:r>
            <a:endParaRPr lang="en-US" sz="1200">
              <a:cs typeface="Arial"/>
            </a:endParaRPr>
          </a:p>
          <a:p>
            <a:pPr defTabSz="1219170"/>
            <a:endParaRPr lang="en-US" sz="1200" b="1" kern="0">
              <a:solidFill>
                <a:srgbClr val="004062"/>
              </a:solidFill>
              <a:latin typeface="Barlow"/>
            </a:endParaRPr>
          </a:p>
          <a:p>
            <a:pPr defTabSz="1219170"/>
            <a:r>
              <a:rPr lang="en-US" sz="1300" b="1" kern="0">
                <a:solidFill>
                  <a:srgbClr val="004062"/>
                </a:solidFill>
                <a:latin typeface="Barlow"/>
              </a:rPr>
              <a:t>Faculty Mini Research Grants.</a:t>
            </a:r>
            <a:r>
              <a:rPr lang="en-US" sz="1200" kern="0">
                <a:solidFill>
                  <a:srgbClr val="004062"/>
                </a:solidFill>
                <a:latin typeface="Barlow"/>
              </a:rPr>
              <a:t> Sponsor a faculty research mini grant based on a specific area of subject expertise. Dissemination of grant opportunities will be handled by the ICB team. </a:t>
            </a:r>
            <a:endParaRPr lang="en-US" sz="1200">
              <a:cs typeface="Arial"/>
            </a:endParaRPr>
          </a:p>
          <a:p>
            <a:pPr defTabSz="1219170">
              <a:buSzPts val="1100"/>
            </a:pPr>
            <a:endParaRPr lang="en-US" sz="1200" b="1" kern="0">
              <a:solidFill>
                <a:srgbClr val="004062"/>
              </a:solidFill>
              <a:latin typeface="Barlow"/>
              <a:ea typeface="Barlow"/>
              <a:cs typeface="Barlow"/>
            </a:endParaRPr>
          </a:p>
          <a:p>
            <a:pPr defTabSz="1219170">
              <a:buSzPts val="1100"/>
            </a:pPr>
            <a:r>
              <a:rPr lang="en-US" sz="1250" b="1" kern="0">
                <a:solidFill>
                  <a:srgbClr val="004062"/>
                </a:solidFill>
                <a:latin typeface="Barlow"/>
                <a:ea typeface="Barlow"/>
                <a:cs typeface="Barlow"/>
                <a:sym typeface="Barlow"/>
              </a:rPr>
              <a:t>General Coffee Breaks. </a:t>
            </a:r>
            <a:r>
              <a:rPr lang="en-US" sz="1250" kern="0">
                <a:solidFill>
                  <a:srgbClr val="004062"/>
                </a:solidFill>
                <a:latin typeface="Barlow"/>
                <a:ea typeface="Barlow"/>
                <a:cs typeface="Barlow"/>
                <a:sym typeface="Barlow"/>
              </a:rPr>
              <a:t>Sponsor coffee breaks during one day of the summit. Branded signage will be placed in a visible area.  </a:t>
            </a:r>
            <a:endParaRPr lang="en-US" sz="1250" kern="0">
              <a:solidFill>
                <a:srgbClr val="004062"/>
              </a:solidFill>
              <a:latin typeface="Barlow"/>
              <a:ea typeface="Barlow"/>
              <a:cs typeface="Barlow"/>
            </a:endParaRPr>
          </a:p>
          <a:p>
            <a:pPr defTabSz="1219170"/>
            <a:endParaRPr lang="en-US" sz="1300" kern="0">
              <a:solidFill>
                <a:srgbClr val="000000"/>
              </a:solidFill>
              <a:latin typeface="Barlow"/>
              <a:ea typeface="Barlow"/>
              <a:cs typeface="Barlow"/>
            </a:endParaRPr>
          </a:p>
          <a:p>
            <a:pPr defTabSz="1219170"/>
            <a:r>
              <a:rPr lang="en" sz="1300" b="1" kern="0">
                <a:solidFill>
                  <a:srgbClr val="004062"/>
                </a:solidFill>
                <a:latin typeface="Barlow"/>
                <a:sym typeface="Barlow"/>
              </a:rPr>
              <a:t>Happy Hour w/ Executive Leaders.</a:t>
            </a:r>
            <a:r>
              <a:rPr lang="en" sz="1300" kern="0">
                <a:solidFill>
                  <a:srgbClr val="004062"/>
                </a:solidFill>
                <a:latin typeface="Barlow"/>
                <a:sym typeface="Barlow"/>
              </a:rPr>
              <a:t> Host an evening happy hour with a selection of attending HBCU/PBI executive leaders. </a:t>
            </a:r>
            <a:endParaRPr lang="en"/>
          </a:p>
          <a:p>
            <a:pPr defTabSz="1219170">
              <a:buClr>
                <a:srgbClr val="000000"/>
              </a:buClr>
              <a:buSzPts val="1100"/>
            </a:pPr>
            <a:endParaRPr lang="en" sz="1250" b="1" kern="0">
              <a:solidFill>
                <a:srgbClr val="004062"/>
              </a:solidFill>
              <a:latin typeface="Barlow"/>
              <a:ea typeface="Barlow"/>
              <a:cs typeface="Barlow"/>
              <a:sym typeface="Barlow"/>
            </a:endParaRPr>
          </a:p>
          <a:p>
            <a:pPr defTabSz="1219170">
              <a:buSzPts val="1100"/>
            </a:pPr>
            <a:r>
              <a:rPr lang="en" sz="1250" b="1" kern="0">
                <a:solidFill>
                  <a:srgbClr val="004062"/>
                </a:solidFill>
                <a:latin typeface="Barlow"/>
                <a:ea typeface="Barlow"/>
                <a:cs typeface="Barlow"/>
                <a:sym typeface="Barlow"/>
              </a:rPr>
              <a:t>HBCU Voices – Soundbite Episode.</a:t>
            </a:r>
            <a:r>
              <a:rPr lang="en" sz="1250" kern="0">
                <a:solidFill>
                  <a:srgbClr val="004062"/>
                </a:solidFill>
                <a:latin typeface="Barlow"/>
                <a:ea typeface="Barlow"/>
                <a:cs typeface="Barlow"/>
                <a:sym typeface="Barlow"/>
              </a:rPr>
              <a:t> </a:t>
            </a:r>
            <a:r>
              <a:rPr lang="en" sz="1200" kern="0">
                <a:solidFill>
                  <a:srgbClr val="004062"/>
                </a:solidFill>
                <a:latin typeface="Barlow"/>
                <a:ea typeface="Barlow"/>
                <a:cs typeface="Barlow"/>
                <a:sym typeface="Barlow"/>
              </a:rPr>
              <a:t>Sponsor a recorded podcast episode. Includes a brief description of the sponsoring organization.</a:t>
            </a:r>
            <a:endParaRPr lang="en" sz="1200" kern="0">
              <a:solidFill>
                <a:srgbClr val="004062"/>
              </a:solidFill>
              <a:latin typeface="Barlow"/>
              <a:ea typeface="Barlow"/>
              <a:cs typeface="Barlow"/>
            </a:endParaRPr>
          </a:p>
          <a:p>
            <a:pPr defTabSz="1219170">
              <a:buSzPts val="1100"/>
            </a:pPr>
            <a:endParaRPr lang="en" sz="1300" kern="0">
              <a:solidFill>
                <a:srgbClr val="004062"/>
              </a:solidFill>
              <a:latin typeface="Barlow"/>
              <a:ea typeface="Barlow"/>
              <a:cs typeface="Barlow"/>
            </a:endParaRPr>
          </a:p>
          <a:p>
            <a:pPr defTabSz="1219170"/>
            <a:endParaRPr lang="en" sz="1200" kern="0">
              <a:solidFill>
                <a:srgbClr val="004062"/>
              </a:solidFill>
              <a:latin typeface="Barlow"/>
            </a:endParaRPr>
          </a:p>
          <a:p>
            <a:pPr defTabSz="1219170">
              <a:buClr>
                <a:srgbClr val="000000"/>
              </a:buClr>
              <a:buSzPts val="1100"/>
            </a:pPr>
            <a:endParaRPr lang="en" sz="1267" kern="0">
              <a:solidFill>
                <a:srgbClr val="004062"/>
              </a:solidFill>
              <a:latin typeface="Barlow"/>
            </a:endParaRPr>
          </a:p>
          <a:p>
            <a:pPr defTabSz="1219170"/>
            <a:endParaRPr lang="en" sz="1200" kern="0">
              <a:solidFill>
                <a:srgbClr val="004062"/>
              </a:solidFill>
              <a:latin typeface="Barlow"/>
              <a:ea typeface="Barlow"/>
              <a:cs typeface="Barlow"/>
            </a:endParaRPr>
          </a:p>
          <a:p>
            <a:pPr defTabSz="1219170"/>
            <a:endParaRPr lang="en" sz="1300" kern="0">
              <a:solidFill>
                <a:srgbClr val="004062"/>
              </a:solidFill>
              <a:latin typeface="Barlow"/>
              <a:ea typeface="Barlow"/>
              <a:cs typeface="Barlow"/>
            </a:endParaRPr>
          </a:p>
          <a:p>
            <a:pPr defTabSz="1219170"/>
            <a:endParaRPr lang="en" sz="1300" kern="0">
              <a:solidFill>
                <a:srgbClr val="004062"/>
              </a:solidFill>
              <a:latin typeface="Barlow"/>
              <a:ea typeface="Barlow"/>
              <a:cs typeface="Barlow"/>
            </a:endParaRPr>
          </a:p>
          <a:p>
            <a:pPr defTabSz="1219170"/>
            <a:endParaRPr lang="en-US" sz="1300" kern="0">
              <a:solidFill>
                <a:srgbClr val="000000"/>
              </a:solidFill>
              <a:latin typeface="Barlow"/>
              <a:ea typeface="Barlow"/>
              <a:cs typeface="Barlow"/>
            </a:endParaRPr>
          </a:p>
          <a:p>
            <a:pPr defTabSz="1219170">
              <a:buSzPts val="1100"/>
            </a:pPr>
            <a:endParaRPr lang="en" sz="1250" kern="0">
              <a:solidFill>
                <a:srgbClr val="004062"/>
              </a:solidFill>
              <a:latin typeface="Barlow"/>
              <a:ea typeface="Barlow"/>
              <a:cs typeface="Barlow"/>
            </a:endParaRPr>
          </a:p>
          <a:p>
            <a:pPr defTabSz="1219170">
              <a:buClr>
                <a:srgbClr val="000000"/>
              </a:buClr>
              <a:buSzPts val="1100"/>
            </a:pPr>
            <a:endParaRPr lang="en" sz="1250" kern="0">
              <a:solidFill>
                <a:srgbClr val="004062"/>
              </a:solidFill>
              <a:latin typeface="Barlow"/>
              <a:ea typeface="Barlow"/>
              <a:cs typeface="Barlow"/>
            </a:endParaRPr>
          </a:p>
        </p:txBody>
      </p:sp>
      <p:sp>
        <p:nvSpPr>
          <p:cNvPr id="369" name="Google Shape;369;p56"/>
          <p:cNvSpPr txBox="1"/>
          <p:nvPr/>
        </p:nvSpPr>
        <p:spPr>
          <a:xfrm>
            <a:off x="8141384" y="293892"/>
            <a:ext cx="3717600" cy="6822468"/>
          </a:xfrm>
          <a:prstGeom prst="rect">
            <a:avLst/>
          </a:prstGeom>
          <a:noFill/>
          <a:ln>
            <a:noFill/>
          </a:ln>
        </p:spPr>
        <p:txBody>
          <a:bodyPr spcFirstLastPara="1" wrap="square" lIns="121900" tIns="121900" rIns="121900" bIns="121900" anchor="t" anchorCtr="0">
            <a:spAutoFit/>
          </a:bodyPr>
          <a:lstStyle/>
          <a:p>
            <a:pPr defTabSz="1219170"/>
            <a:r>
              <a:rPr lang="en" sz="1300" b="1" kern="0">
                <a:solidFill>
                  <a:srgbClr val="004062"/>
                </a:solidFill>
                <a:latin typeface="Barlow"/>
              </a:rPr>
              <a:t>HBCU Voices – Special Guest Episode.</a:t>
            </a:r>
            <a:r>
              <a:rPr lang="en" sz="1300" kern="0">
                <a:solidFill>
                  <a:srgbClr val="004062"/>
                </a:solidFill>
                <a:latin typeface="Barlow"/>
              </a:rPr>
              <a:t> </a:t>
            </a:r>
            <a:r>
              <a:rPr lang="en" sz="1200" kern="0">
                <a:solidFill>
                  <a:srgbClr val="004062"/>
                </a:solidFill>
                <a:latin typeface="Barlow"/>
                <a:ea typeface="+mn-lt"/>
                <a:cs typeface="+mn-lt"/>
              </a:rPr>
              <a:t>Participate in the development of a podcast episode featuring a special guest from your organization. Includes a brief spotlight and description of your organization as the sponsoring partner.</a:t>
            </a:r>
            <a:endParaRPr lang="en" sz="1200" kern="0">
              <a:solidFill>
                <a:srgbClr val="000000"/>
              </a:solidFill>
              <a:latin typeface="Barlow"/>
              <a:ea typeface="+mn-lt"/>
              <a:cs typeface="+mn-lt"/>
            </a:endParaRPr>
          </a:p>
          <a:p>
            <a:pPr defTabSz="1219170"/>
            <a:endParaRPr lang="en" sz="1200" kern="0">
              <a:solidFill>
                <a:srgbClr val="004062"/>
              </a:solidFill>
              <a:latin typeface="Barlow"/>
            </a:endParaRPr>
          </a:p>
          <a:p>
            <a:pPr defTabSz="1219170"/>
            <a:r>
              <a:rPr lang="en" sz="1300" b="1" kern="0">
                <a:solidFill>
                  <a:srgbClr val="004062"/>
                </a:solidFill>
                <a:latin typeface="Barlow"/>
                <a:ea typeface="Barlow"/>
                <a:cs typeface="Barlow"/>
              </a:rPr>
              <a:t>Homecoming. </a:t>
            </a:r>
            <a:r>
              <a:rPr lang="en" sz="1300" kern="0">
                <a:solidFill>
                  <a:srgbClr val="004062"/>
                </a:solidFill>
                <a:latin typeface="Barlow"/>
                <a:ea typeface="Barlow"/>
                <a:cs typeface="Barlow"/>
              </a:rPr>
              <a:t>B</a:t>
            </a:r>
            <a:r>
              <a:rPr lang="en" sz="1200" kern="0">
                <a:solidFill>
                  <a:srgbClr val="004062"/>
                </a:solidFill>
                <a:latin typeface="Barlow"/>
                <a:ea typeface="Barlow"/>
                <a:cs typeface="Barlow"/>
              </a:rPr>
              <a:t>randing during the event. Remarks (5 mins) at the beginning of the event. Includes S&amp;R signage. Opportunity to partner on homecoming activities or giveaways.</a:t>
            </a:r>
            <a:r>
              <a:rPr lang="en" sz="1300" kern="0">
                <a:solidFill>
                  <a:srgbClr val="004062"/>
                </a:solidFill>
                <a:latin typeface="Barlow"/>
                <a:ea typeface="Barlow"/>
                <a:cs typeface="Barlow"/>
              </a:rPr>
              <a:t> </a:t>
            </a:r>
            <a:endParaRPr lang="en-US" sz="1300" kern="0">
              <a:solidFill>
                <a:srgbClr val="000000"/>
              </a:solidFill>
              <a:latin typeface="Barlow"/>
              <a:ea typeface="Barlow"/>
              <a:cs typeface="Barlow"/>
            </a:endParaRPr>
          </a:p>
          <a:p>
            <a:pPr defTabSz="1219170"/>
            <a:endParaRPr lang="en-US" sz="1300" b="1" kern="0">
              <a:solidFill>
                <a:srgbClr val="004062"/>
              </a:solidFill>
              <a:latin typeface="Barlow"/>
              <a:ea typeface="Barlow"/>
              <a:cs typeface="Barlow"/>
            </a:endParaRPr>
          </a:p>
          <a:p>
            <a:pPr defTabSz="1219170"/>
            <a:r>
              <a:rPr lang="en-US" sz="1300" b="1" kern="0">
                <a:solidFill>
                  <a:srgbClr val="004062"/>
                </a:solidFill>
                <a:latin typeface="Barlow"/>
              </a:rPr>
              <a:t>Homecoming Vendor Tent</a:t>
            </a:r>
            <a:r>
              <a:rPr lang="en-US" sz="1300" kern="0">
                <a:solidFill>
                  <a:srgbClr val="004062"/>
                </a:solidFill>
                <a:latin typeface="Barlow"/>
              </a:rPr>
              <a:t>. Table to promote organizational brand during Homecoming. </a:t>
            </a:r>
            <a:endParaRPr lang="en-US">
              <a:cs typeface="Arial"/>
            </a:endParaRPr>
          </a:p>
          <a:p>
            <a:pPr defTabSz="1219170">
              <a:buSzPts val="1100"/>
            </a:pPr>
            <a:endParaRPr lang="en-US" sz="1250" b="1" kern="0">
              <a:solidFill>
                <a:srgbClr val="004062"/>
              </a:solidFill>
              <a:latin typeface="Barlow"/>
              <a:ea typeface="Barlow"/>
              <a:cs typeface="Barlow"/>
              <a:sym typeface="Barlow"/>
            </a:endParaRPr>
          </a:p>
          <a:p>
            <a:pPr defTabSz="1219170">
              <a:buSzPts val="1100"/>
            </a:pPr>
            <a:r>
              <a:rPr lang="en-US" sz="1250" b="1" kern="0">
                <a:solidFill>
                  <a:srgbClr val="004062"/>
                </a:solidFill>
                <a:latin typeface="Barlow"/>
                <a:ea typeface="Barlow"/>
                <a:cs typeface="Barlow"/>
                <a:sym typeface="Barlow"/>
              </a:rPr>
              <a:t>Hotel Key Cards.</a:t>
            </a:r>
            <a:r>
              <a:rPr lang="en-US" sz="1250" kern="0">
                <a:solidFill>
                  <a:srgbClr val="004062"/>
                </a:solidFill>
                <a:latin typeface="Barlow"/>
                <a:ea typeface="Barlow"/>
                <a:cs typeface="Barlow"/>
                <a:sym typeface="Barlow"/>
              </a:rPr>
              <a:t> Brand logo on hotel key cards alongside UNITE logo. </a:t>
            </a:r>
            <a:endParaRPr lang="en-US" sz="1250" kern="0">
              <a:solidFill>
                <a:srgbClr val="004062"/>
              </a:solidFill>
              <a:latin typeface="Barlow"/>
              <a:ea typeface="Barlow"/>
              <a:cs typeface="Barlow"/>
            </a:endParaRPr>
          </a:p>
          <a:p>
            <a:pPr defTabSz="1219170">
              <a:buSzPts val="1100"/>
            </a:pPr>
            <a:endParaRPr lang="en-US" sz="1250" kern="0">
              <a:solidFill>
                <a:srgbClr val="004062"/>
              </a:solidFill>
              <a:latin typeface="Barlow"/>
              <a:ea typeface="Barlow"/>
              <a:cs typeface="Barlow"/>
            </a:endParaRPr>
          </a:p>
          <a:p>
            <a:pPr defTabSz="1219170"/>
            <a:r>
              <a:rPr lang="en-US" sz="1300" b="1" kern="0">
                <a:solidFill>
                  <a:srgbClr val="004062"/>
                </a:solidFill>
                <a:latin typeface="Barlow"/>
                <a:ea typeface="+mn-lt"/>
                <a:cs typeface="+mn-lt"/>
              </a:rPr>
              <a:t>Institutional Catalytic Grant. </a:t>
            </a:r>
            <a:r>
              <a:rPr lang="en-US" sz="1250" kern="0">
                <a:solidFill>
                  <a:srgbClr val="004062"/>
                </a:solidFill>
                <a:ea typeface="+mn-lt"/>
                <a:cs typeface="+mn-lt"/>
              </a:rPr>
              <a:t>S</a:t>
            </a:r>
            <a:r>
              <a:rPr lang="en-US" sz="1250" kern="0">
                <a:solidFill>
                  <a:srgbClr val="004062"/>
                </a:solidFill>
                <a:latin typeface="Barlow"/>
                <a:ea typeface="+mn-lt"/>
                <a:cs typeface="+mn-lt"/>
              </a:rPr>
              <a:t>upport a small grant to help HBCUs launch or scale innovative initiatives.</a:t>
            </a:r>
            <a:endParaRPr lang="en-US">
              <a:latin typeface="Barlow"/>
              <a:cs typeface="Arial"/>
            </a:endParaRPr>
          </a:p>
          <a:p>
            <a:pPr defTabSz="1219170">
              <a:buClr>
                <a:srgbClr val="000000"/>
              </a:buClr>
              <a:buSzPts val="1100"/>
            </a:pPr>
            <a:endParaRPr lang="en-US" sz="1267" kern="0">
              <a:solidFill>
                <a:srgbClr val="004062"/>
              </a:solidFill>
              <a:latin typeface="Barlow"/>
              <a:ea typeface="Barlow"/>
              <a:cs typeface="Barlow"/>
              <a:sym typeface="Barlow"/>
            </a:endParaRPr>
          </a:p>
          <a:p>
            <a:pPr defTabSz="1219170">
              <a:buClr>
                <a:srgbClr val="000000"/>
              </a:buClr>
              <a:buSzPts val="1100"/>
            </a:pPr>
            <a:r>
              <a:rPr lang="en-US" sz="1250" b="1" kern="0">
                <a:solidFill>
                  <a:srgbClr val="004062"/>
                </a:solidFill>
                <a:latin typeface="Barlow"/>
                <a:ea typeface="Barlow"/>
                <a:cs typeface="Barlow"/>
                <a:sym typeface="Barlow"/>
              </a:rPr>
              <a:t>Institutional Awards. </a:t>
            </a:r>
            <a:r>
              <a:rPr lang="en-US" sz="1250" kern="0">
                <a:solidFill>
                  <a:srgbClr val="004062"/>
                </a:solidFill>
                <a:latin typeface="Barlow"/>
                <a:ea typeface="Barlow"/>
                <a:cs typeface="Barlow"/>
                <a:sym typeface="Barlow"/>
              </a:rPr>
              <a:t>Sponsor an institutional award. Awardees will be selected by the ICB team by way of an internal voting process. </a:t>
            </a:r>
            <a:endParaRPr lang="en-US" sz="1250" kern="0">
              <a:solidFill>
                <a:srgbClr val="004062"/>
              </a:solidFill>
              <a:latin typeface="Barlow"/>
              <a:ea typeface="Barlow"/>
              <a:cs typeface="Barlow"/>
            </a:endParaRPr>
          </a:p>
          <a:p>
            <a:pPr defTabSz="1219170">
              <a:buClr>
                <a:srgbClr val="000000"/>
              </a:buClr>
              <a:buSzPts val="1100"/>
            </a:pPr>
            <a:endParaRPr lang="en-US" sz="1267" kern="0">
              <a:solidFill>
                <a:srgbClr val="004062"/>
              </a:solidFill>
              <a:latin typeface="Barlow"/>
              <a:ea typeface="Barlow"/>
              <a:cs typeface="Barlow"/>
            </a:endParaRPr>
          </a:p>
          <a:p>
            <a:pPr defTabSz="1219170">
              <a:buClr>
                <a:srgbClr val="000000"/>
              </a:buClr>
              <a:buSzPts val="1100"/>
            </a:pPr>
            <a:r>
              <a:rPr lang="en" sz="1250" b="1" kern="0">
                <a:solidFill>
                  <a:srgbClr val="004062"/>
                </a:solidFill>
                <a:latin typeface="Barlow"/>
                <a:ea typeface="Barlow"/>
                <a:cs typeface="Barlow"/>
              </a:rPr>
              <a:t>M</a:t>
            </a:r>
            <a:r>
              <a:rPr lang="en-US" sz="1250" b="1" kern="0">
                <a:solidFill>
                  <a:srgbClr val="004062"/>
                </a:solidFill>
                <a:latin typeface="Barlow"/>
                <a:ea typeface="Barlow"/>
                <a:cs typeface="Barlow"/>
              </a:rPr>
              <a:t>a</a:t>
            </a:r>
            <a:r>
              <a:rPr lang="en" sz="1250" b="1" kern="0" err="1">
                <a:solidFill>
                  <a:srgbClr val="004062"/>
                </a:solidFill>
                <a:latin typeface="Barlow"/>
                <a:ea typeface="Barlow"/>
                <a:cs typeface="Barlow"/>
              </a:rPr>
              <a:t>ssage</a:t>
            </a:r>
            <a:r>
              <a:rPr lang="en" sz="1250" b="1" kern="0">
                <a:solidFill>
                  <a:srgbClr val="004062"/>
                </a:solidFill>
                <a:latin typeface="Barlow"/>
                <a:ea typeface="Barlow"/>
                <a:cs typeface="Barlow"/>
              </a:rPr>
              <a:t> Stations. </a:t>
            </a:r>
            <a:r>
              <a:rPr lang="en-US" sz="1250" kern="0">
                <a:solidFill>
                  <a:srgbClr val="004062"/>
                </a:solidFill>
                <a:latin typeface="Barlow"/>
                <a:ea typeface="Barlow"/>
                <a:cs typeface="Barlow"/>
              </a:rPr>
              <a:t>Sponsor a Massage Station, providing attendees with relaxation while enhancing your brand's visibility and engagement.</a:t>
            </a:r>
            <a:endParaRPr lang="en" sz="1250" kern="0">
              <a:solidFill>
                <a:srgbClr val="004062"/>
              </a:solidFill>
              <a:latin typeface="Barlow"/>
              <a:ea typeface="Barlow"/>
              <a:cs typeface="Barlow"/>
            </a:endParaRPr>
          </a:p>
          <a:p>
            <a:pPr defTabSz="1219170">
              <a:buSzPts val="1100"/>
            </a:pPr>
            <a:endParaRPr lang="en-US" sz="1250" kern="0">
              <a:solidFill>
                <a:srgbClr val="004062"/>
              </a:solidFill>
              <a:latin typeface="Barlow"/>
              <a:ea typeface="Barlow"/>
              <a:cs typeface="Barlow"/>
            </a:endParaRPr>
          </a:p>
          <a:p>
            <a:pPr defTabSz="1219170"/>
            <a:r>
              <a:rPr lang="en" sz="1300" b="1" kern="0">
                <a:solidFill>
                  <a:srgbClr val="004062"/>
                </a:solidFill>
                <a:latin typeface="Barlow"/>
              </a:rPr>
              <a:t>Meeting Room.</a:t>
            </a:r>
            <a:r>
              <a:rPr lang="en" sz="1300" kern="0">
                <a:solidFill>
                  <a:srgbClr val="004062"/>
                </a:solidFill>
                <a:latin typeface="Barlow"/>
              </a:rPr>
              <a:t> Sponsor meeting room space  that will be utilized as an open space for attendees to rest and relax. Branded signage included.</a:t>
            </a:r>
            <a:endParaRPr lang="en-US">
              <a:solidFill>
                <a:srgbClr val="000000"/>
              </a:solidFill>
              <a:latin typeface="Arial"/>
              <a:ea typeface="Barlow"/>
              <a:cs typeface="Arial"/>
            </a:endParaRPr>
          </a:p>
          <a:p>
            <a:pPr defTabSz="1219170">
              <a:buClr>
                <a:srgbClr val="000000"/>
              </a:buClr>
              <a:buSzPts val="1100"/>
            </a:pPr>
            <a:endParaRPr lang="en-US" sz="1250" kern="0">
              <a:solidFill>
                <a:srgbClr val="004062"/>
              </a:solidFill>
              <a:latin typeface="Barlow"/>
              <a:ea typeface="Barlow"/>
              <a:cs typeface="Barlow"/>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57"/>
          <p:cNvSpPr txBox="1"/>
          <p:nvPr/>
        </p:nvSpPr>
        <p:spPr>
          <a:xfrm>
            <a:off x="608467" y="1398408"/>
            <a:ext cx="3814800" cy="5429779"/>
          </a:xfrm>
          <a:prstGeom prst="rect">
            <a:avLst/>
          </a:prstGeom>
          <a:noFill/>
          <a:ln>
            <a:noFill/>
          </a:ln>
        </p:spPr>
        <p:txBody>
          <a:bodyPr spcFirstLastPara="1" wrap="square" lIns="121900" tIns="121900" rIns="121900" bIns="121900" anchor="t" anchorCtr="0">
            <a:spAutoFit/>
          </a:bodyPr>
          <a:lstStyle/>
          <a:p>
            <a:pPr defTabSz="1219170"/>
            <a:r>
              <a:rPr lang="en-US" sz="1250" b="1" kern="0">
                <a:solidFill>
                  <a:srgbClr val="004062"/>
                </a:solidFill>
                <a:latin typeface="Barlow"/>
                <a:ea typeface="Barlow"/>
                <a:cs typeface="Barlow"/>
                <a:sym typeface="Barlow"/>
              </a:rPr>
              <a:t>Post-UNITE Webinar. </a:t>
            </a:r>
            <a:r>
              <a:rPr lang="en-US" sz="1250" kern="0">
                <a:solidFill>
                  <a:srgbClr val="004062"/>
                </a:solidFill>
                <a:latin typeface="Barlow"/>
                <a:ea typeface="Barlow"/>
                <a:cs typeface="Barlow"/>
                <a:sym typeface="Barlow"/>
              </a:rPr>
              <a:t>Host a post-UNITE 1 hour webinar in alignment with one of  the UNITE CTAs. </a:t>
            </a:r>
            <a:endParaRPr lang="en-US" sz="1250" kern="0">
              <a:solidFill>
                <a:srgbClr val="004062"/>
              </a:solidFill>
              <a:latin typeface="Barlow"/>
              <a:ea typeface="Barlow"/>
              <a:cs typeface="Barlow"/>
            </a:endParaRPr>
          </a:p>
          <a:p>
            <a:pPr defTabSz="1219170">
              <a:buClr>
                <a:srgbClr val="000000"/>
              </a:buClr>
              <a:buSzPts val="1100"/>
            </a:pPr>
            <a:endParaRPr sz="1267" kern="0">
              <a:solidFill>
                <a:srgbClr val="004062"/>
              </a:solidFill>
              <a:latin typeface="Barlow"/>
              <a:ea typeface="Barlow"/>
              <a:cs typeface="Barlow"/>
              <a:sym typeface="Barlow"/>
            </a:endParaRPr>
          </a:p>
          <a:p>
            <a:pPr defTabSz="1219170">
              <a:buClr>
                <a:srgbClr val="000000"/>
              </a:buClr>
              <a:buSzPts val="1100"/>
            </a:pPr>
            <a:r>
              <a:rPr lang="en-US" sz="1250" b="1" kern="0">
                <a:solidFill>
                  <a:srgbClr val="004062"/>
                </a:solidFill>
                <a:latin typeface="Barlow"/>
                <a:ea typeface="Barlow"/>
                <a:cs typeface="Barlow"/>
                <a:sym typeface="Barlow"/>
              </a:rPr>
              <a:t>Practitioner Mini Grants.</a:t>
            </a:r>
            <a:r>
              <a:rPr lang="en-US" sz="1250" kern="0">
                <a:solidFill>
                  <a:srgbClr val="004062"/>
                </a:solidFill>
                <a:latin typeface="Barlow"/>
                <a:ea typeface="Barlow"/>
                <a:cs typeface="Barlow"/>
                <a:sym typeface="Barlow"/>
              </a:rPr>
              <a:t> Sponsor a practitioner research mini grant based on a specific area of subject expertise. Dissemination of grant opportunities will be handled by the ICB team.  </a:t>
            </a:r>
            <a:endParaRPr lang="en-US" sz="1250" kern="0">
              <a:solidFill>
                <a:srgbClr val="004062"/>
              </a:solidFill>
              <a:latin typeface="Barlow"/>
              <a:ea typeface="Barlow"/>
              <a:cs typeface="Barlow"/>
            </a:endParaRPr>
          </a:p>
          <a:p>
            <a:pPr defTabSz="1219170">
              <a:buClr>
                <a:srgbClr val="000000"/>
              </a:buClr>
              <a:buSzPts val="1100"/>
            </a:pPr>
            <a:endParaRPr sz="1267" kern="0">
              <a:solidFill>
                <a:srgbClr val="004062"/>
              </a:solidFill>
              <a:latin typeface="Barlow"/>
              <a:ea typeface="Barlow"/>
              <a:cs typeface="Barlow"/>
              <a:sym typeface="Barlow"/>
            </a:endParaRPr>
          </a:p>
          <a:p>
            <a:pPr defTabSz="1219170">
              <a:buClr>
                <a:srgbClr val="000000"/>
              </a:buClr>
              <a:buSzPts val="1100"/>
            </a:pPr>
            <a:r>
              <a:rPr lang="en-US" sz="1250" b="1" kern="0">
                <a:solidFill>
                  <a:srgbClr val="004062"/>
                </a:solidFill>
                <a:latin typeface="Barlow"/>
                <a:ea typeface="Barlow"/>
                <a:cs typeface="Barlow"/>
                <a:sym typeface="Barlow"/>
              </a:rPr>
              <a:t>Pre-Conference Reception.</a:t>
            </a:r>
            <a:r>
              <a:rPr lang="en-US" sz="1250" kern="0">
                <a:solidFill>
                  <a:srgbClr val="004062"/>
                </a:solidFill>
                <a:latin typeface="Barlow"/>
                <a:ea typeface="Barlow"/>
                <a:cs typeface="Barlow"/>
                <a:sym typeface="Barlow"/>
              </a:rPr>
              <a:t> </a:t>
            </a:r>
            <a:r>
              <a:rPr lang="en-US" sz="1200" kern="0">
                <a:solidFill>
                  <a:srgbClr val="004062"/>
                </a:solidFill>
                <a:latin typeface="Barlow"/>
                <a:ea typeface="Barlow"/>
                <a:cs typeface="Barlow"/>
                <a:sym typeface="Barlow"/>
              </a:rPr>
              <a:t>Host/sponsor reception for all pre-conference attendees. Includes signage and table set-up in visible area of event space and speaking opportunity.</a:t>
            </a:r>
            <a:r>
              <a:rPr lang="en-US" sz="1300" kern="0">
                <a:solidFill>
                  <a:srgbClr val="004062"/>
                </a:solidFill>
                <a:latin typeface="Barlow"/>
                <a:ea typeface="Barlow"/>
                <a:cs typeface="Barlow"/>
                <a:sym typeface="Barlow"/>
              </a:rPr>
              <a:t> </a:t>
            </a:r>
            <a:endParaRPr lang="en-US" sz="1250" kern="0">
              <a:solidFill>
                <a:srgbClr val="004062"/>
              </a:solidFill>
              <a:latin typeface="Barlow"/>
              <a:ea typeface="Barlow"/>
              <a:cs typeface="Barlow"/>
              <a:sym typeface="Barlow"/>
            </a:endParaRPr>
          </a:p>
          <a:p>
            <a:pPr defTabSz="1219170">
              <a:buSzPts val="1100"/>
            </a:pPr>
            <a:endParaRPr lang="en-US" sz="1300" kern="0">
              <a:solidFill>
                <a:srgbClr val="004062"/>
              </a:solidFill>
              <a:latin typeface="Barlow"/>
            </a:endParaRPr>
          </a:p>
          <a:p>
            <a:pPr defTabSz="1219170"/>
            <a:r>
              <a:rPr lang="en" sz="1300" b="1" kern="0">
                <a:solidFill>
                  <a:srgbClr val="004062"/>
                </a:solidFill>
                <a:latin typeface="Barlow"/>
                <a:cs typeface="Arial"/>
              </a:rPr>
              <a:t>Pre-Conference Session.</a:t>
            </a:r>
            <a:r>
              <a:rPr lang="en" sz="1300" kern="0">
                <a:solidFill>
                  <a:srgbClr val="004062"/>
                </a:solidFill>
                <a:latin typeface="Barlow"/>
                <a:cs typeface="Arial"/>
              </a:rPr>
              <a:t> Sponsor one of the pre-conference sessions. Includes signage and table set-up in visible area of event space and speaking opportunity. </a:t>
            </a:r>
            <a:endParaRPr lang="en-US" sz="1300" kern="0">
              <a:solidFill>
                <a:srgbClr val="000000"/>
              </a:solidFill>
              <a:latin typeface="Barlow"/>
              <a:cs typeface="Arial"/>
            </a:endParaRPr>
          </a:p>
          <a:p>
            <a:pPr defTabSz="1219170"/>
            <a:endParaRPr lang="en-US" sz="1300" kern="0">
              <a:solidFill>
                <a:srgbClr val="000000"/>
              </a:solidFill>
              <a:latin typeface="Barlow"/>
              <a:cs typeface="Arial"/>
            </a:endParaRPr>
          </a:p>
          <a:p>
            <a:pPr defTabSz="1219170"/>
            <a:r>
              <a:rPr lang="en-US" sz="1300" b="1" kern="0">
                <a:solidFill>
                  <a:srgbClr val="004062"/>
                </a:solidFill>
                <a:latin typeface="Barlow"/>
                <a:cs typeface="Arial"/>
              </a:rPr>
              <a:t>Professional Headshot Booth.</a:t>
            </a:r>
            <a:r>
              <a:rPr lang="en-US" sz="1300" kern="0">
                <a:solidFill>
                  <a:srgbClr val="004062"/>
                </a:solidFill>
                <a:latin typeface="Barlow"/>
                <a:cs typeface="Arial"/>
              </a:rPr>
              <a:t> Sponsor a headshot booth for attendees during one day of the summit. Branded signage included. </a:t>
            </a:r>
            <a:endParaRPr lang="en-US"/>
          </a:p>
          <a:p>
            <a:pPr defTabSz="1219170"/>
            <a:endParaRPr lang="en-US" sz="1300" kern="0">
              <a:solidFill>
                <a:srgbClr val="004062"/>
              </a:solidFill>
              <a:latin typeface="Barlow"/>
              <a:cs typeface="Arial"/>
            </a:endParaRPr>
          </a:p>
          <a:p>
            <a:pPr defTabSz="1219170"/>
            <a:r>
              <a:rPr lang="en-US" sz="1300" b="1" kern="0">
                <a:solidFill>
                  <a:srgbClr val="004062"/>
                </a:solidFill>
                <a:latin typeface="Barlow"/>
                <a:cs typeface="Arial"/>
              </a:rPr>
              <a:t>Pre-Summit Champion. </a:t>
            </a:r>
            <a:r>
              <a:rPr lang="en-US" sz="1300" kern="0">
                <a:solidFill>
                  <a:srgbClr val="004062"/>
                </a:solidFill>
                <a:latin typeface="Barlow"/>
                <a:cs typeface="Arial"/>
              </a:rPr>
              <a:t>Recognition as a supporter of pre-conference programming. Signage not included. </a:t>
            </a:r>
            <a:endParaRPr lang="en-US"/>
          </a:p>
          <a:p>
            <a:pPr defTabSz="1219170">
              <a:buClr>
                <a:srgbClr val="000000"/>
              </a:buClr>
              <a:buSzPts val="1100"/>
            </a:pPr>
            <a:endParaRPr lang="en-US">
              <a:cs typeface="Arial"/>
            </a:endParaRPr>
          </a:p>
        </p:txBody>
      </p:sp>
      <p:sp>
        <p:nvSpPr>
          <p:cNvPr id="376" name="Google Shape;376;p57"/>
          <p:cNvSpPr txBox="1"/>
          <p:nvPr/>
        </p:nvSpPr>
        <p:spPr>
          <a:xfrm>
            <a:off x="4415162" y="553931"/>
            <a:ext cx="3717600" cy="7122550"/>
          </a:xfrm>
          <a:prstGeom prst="rect">
            <a:avLst/>
          </a:prstGeom>
          <a:noFill/>
          <a:ln>
            <a:noFill/>
          </a:ln>
        </p:spPr>
        <p:txBody>
          <a:bodyPr spcFirstLastPara="1" wrap="square" lIns="121900" tIns="121900" rIns="121900" bIns="121900" anchor="t" anchorCtr="0">
            <a:spAutoFit/>
          </a:bodyPr>
          <a:lstStyle/>
          <a:p>
            <a:pPr defTabSz="1219170">
              <a:buClr>
                <a:srgbClr val="000000"/>
              </a:buClr>
              <a:buSzPts val="1100"/>
            </a:pPr>
            <a:r>
              <a:rPr lang="en-US" sz="1250" b="1" kern="0">
                <a:solidFill>
                  <a:srgbClr val="004062"/>
                </a:solidFill>
                <a:latin typeface="Barlow"/>
                <a:ea typeface="Barlow"/>
                <a:cs typeface="Barlow"/>
                <a:sym typeface="Barlow"/>
              </a:rPr>
              <a:t>Private Meeting Space. </a:t>
            </a:r>
            <a:r>
              <a:rPr lang="en-US" sz="1250" kern="0">
                <a:solidFill>
                  <a:srgbClr val="004062"/>
                </a:solidFill>
                <a:latin typeface="Barlow"/>
                <a:ea typeface="+mn-lt"/>
                <a:cs typeface="+mn-lt"/>
                <a:sym typeface="Barlow"/>
              </a:rPr>
              <a:t>Exclusive meeting space available for 1 hour to host private meetings and conversations.</a:t>
            </a:r>
            <a:endParaRPr lang="en-US" sz="1250" kern="0">
              <a:solidFill>
                <a:srgbClr val="004062"/>
              </a:solidFill>
              <a:latin typeface="Barlow"/>
              <a:ea typeface="+mn-lt"/>
              <a:cs typeface="+mn-lt"/>
            </a:endParaRPr>
          </a:p>
          <a:p>
            <a:pPr defTabSz="1219170">
              <a:buClr>
                <a:srgbClr val="000000"/>
              </a:buClr>
              <a:buSzPts val="1100"/>
            </a:pPr>
            <a:endParaRPr sz="1267" kern="0">
              <a:solidFill>
                <a:srgbClr val="004062"/>
              </a:solidFill>
              <a:latin typeface="Barlow"/>
              <a:ea typeface="Barlow"/>
              <a:cs typeface="Barlow"/>
              <a:sym typeface="Barlow"/>
            </a:endParaRPr>
          </a:p>
          <a:p>
            <a:pPr defTabSz="1219170">
              <a:buClr>
                <a:srgbClr val="000000"/>
              </a:buClr>
              <a:buSzPts val="1100"/>
            </a:pPr>
            <a:r>
              <a:rPr lang="en-US" sz="1250" b="1" kern="0">
                <a:solidFill>
                  <a:srgbClr val="004062"/>
                </a:solidFill>
                <a:latin typeface="Barlow"/>
                <a:ea typeface="Barlow"/>
                <a:cs typeface="Barlow"/>
                <a:sym typeface="Barlow"/>
              </a:rPr>
              <a:t>Registration Scholarships. </a:t>
            </a:r>
            <a:r>
              <a:rPr lang="en-US" sz="1250" kern="0">
                <a:solidFill>
                  <a:srgbClr val="004062"/>
                </a:solidFill>
                <a:latin typeface="Barlow"/>
                <a:ea typeface="Barlow"/>
                <a:cs typeface="Barlow"/>
                <a:sym typeface="Barlow"/>
              </a:rPr>
              <a:t>Sponsor travel or lodging for an aspiring UNITE attendee. </a:t>
            </a:r>
            <a:endParaRPr lang="en-US" sz="1250" kern="0">
              <a:solidFill>
                <a:srgbClr val="004062"/>
              </a:solidFill>
              <a:latin typeface="Barlow"/>
              <a:ea typeface="Barlow"/>
              <a:cs typeface="Barlow"/>
            </a:endParaRPr>
          </a:p>
          <a:p>
            <a:pPr defTabSz="1219170">
              <a:buClr>
                <a:srgbClr val="000000"/>
              </a:buClr>
              <a:buSzPts val="1100"/>
            </a:pPr>
            <a:endParaRPr sz="1267" kern="0">
              <a:solidFill>
                <a:srgbClr val="004062"/>
              </a:solidFill>
              <a:latin typeface="Barlow"/>
              <a:ea typeface="Barlow"/>
              <a:cs typeface="Barlow"/>
              <a:sym typeface="Barlow"/>
            </a:endParaRPr>
          </a:p>
          <a:p>
            <a:pPr defTabSz="1219170">
              <a:buClr>
                <a:srgbClr val="000000"/>
              </a:buClr>
              <a:buSzPts val="1100"/>
            </a:pPr>
            <a:r>
              <a:rPr lang="en" sz="1250" b="1" kern="0">
                <a:solidFill>
                  <a:srgbClr val="004062"/>
                </a:solidFill>
                <a:latin typeface="Barlow"/>
                <a:ea typeface="Barlow"/>
                <a:cs typeface="Barlow"/>
                <a:sym typeface="Barlow"/>
              </a:rPr>
              <a:t>Student Networking Session.</a:t>
            </a:r>
            <a:r>
              <a:rPr lang="en" sz="1250" kern="0">
                <a:solidFill>
                  <a:srgbClr val="004062"/>
                </a:solidFill>
                <a:latin typeface="Barlow"/>
                <a:ea typeface="Barlow"/>
                <a:cs typeface="Barlow"/>
                <a:sym typeface="Barlow"/>
              </a:rPr>
              <a:t> Host a student focused networking event. Branded signage included.</a:t>
            </a:r>
            <a:endParaRPr lang="en" sz="1250" kern="0">
              <a:solidFill>
                <a:srgbClr val="004062"/>
              </a:solidFill>
              <a:latin typeface="Barlow"/>
              <a:ea typeface="Barlow"/>
              <a:cs typeface="Barlow"/>
            </a:endParaRPr>
          </a:p>
          <a:p>
            <a:pPr defTabSz="1219170">
              <a:buSzPts val="1100"/>
            </a:pPr>
            <a:endParaRPr lang="en" sz="1250" kern="0">
              <a:solidFill>
                <a:srgbClr val="004062"/>
              </a:solidFill>
              <a:latin typeface="Barlow"/>
            </a:endParaRPr>
          </a:p>
          <a:p>
            <a:pPr defTabSz="1219170"/>
            <a:r>
              <a:rPr lang="en" sz="1300" b="1" kern="0">
                <a:solidFill>
                  <a:srgbClr val="004062"/>
                </a:solidFill>
                <a:latin typeface="Barlow"/>
              </a:rPr>
              <a:t>Sponsored Coffee Breaks. </a:t>
            </a:r>
            <a:r>
              <a:rPr lang="en" sz="1300" kern="0">
                <a:solidFill>
                  <a:srgbClr val="004062"/>
                </a:solidFill>
                <a:latin typeface="Barlow"/>
              </a:rPr>
              <a:t>Sponsor coffee breaks during one day of the summit. Branded signage included.</a:t>
            </a:r>
            <a:endParaRPr lang="en"/>
          </a:p>
          <a:p>
            <a:pPr defTabSz="1219170"/>
            <a:endParaRPr lang="en" sz="1300" kern="0">
              <a:solidFill>
                <a:srgbClr val="004062"/>
              </a:solidFill>
              <a:latin typeface="Barlow"/>
              <a:ea typeface="Barlow"/>
              <a:cs typeface="Barlow"/>
            </a:endParaRPr>
          </a:p>
          <a:p>
            <a:pPr defTabSz="1219170"/>
            <a:r>
              <a:rPr lang="en" sz="1300" b="1" kern="0">
                <a:solidFill>
                  <a:srgbClr val="004062"/>
                </a:solidFill>
                <a:latin typeface="Barlow"/>
              </a:rPr>
              <a:t>Sponsored Snack Breaks. </a:t>
            </a:r>
            <a:r>
              <a:rPr lang="en" sz="1300" kern="0">
                <a:solidFill>
                  <a:srgbClr val="004062"/>
                </a:solidFill>
                <a:latin typeface="Barlow"/>
              </a:rPr>
              <a:t>Sponsor snack breaks during one day of the summit. Branded signage included.</a:t>
            </a:r>
            <a:endParaRPr lang="en" sz="1300" kern="0">
              <a:solidFill>
                <a:srgbClr val="000000"/>
              </a:solidFill>
              <a:latin typeface="Barlow"/>
            </a:endParaRPr>
          </a:p>
          <a:p>
            <a:pPr defTabSz="1219170"/>
            <a:endParaRPr lang="en" sz="1300" kern="0">
              <a:solidFill>
                <a:srgbClr val="004062"/>
              </a:solidFill>
              <a:latin typeface="Barlow"/>
            </a:endParaRPr>
          </a:p>
          <a:p>
            <a:pPr defTabSz="1219170"/>
            <a:r>
              <a:rPr lang="en" sz="1300" b="1" kern="0">
                <a:solidFill>
                  <a:srgbClr val="004062"/>
                </a:solidFill>
                <a:latin typeface="Barlow"/>
              </a:rPr>
              <a:t>UNITE Attendee Bags.</a:t>
            </a:r>
            <a:r>
              <a:rPr lang="en" sz="1300" kern="0">
                <a:solidFill>
                  <a:srgbClr val="004062"/>
                </a:solidFill>
                <a:latin typeface="Barlow"/>
              </a:rPr>
              <a:t> Brand logo on summit attendee bags alongside UNITE logo.</a:t>
            </a:r>
            <a:endParaRPr lang="en" sz="1300" kern="0">
              <a:solidFill>
                <a:srgbClr val="000000"/>
              </a:solidFill>
              <a:latin typeface="Barlow"/>
            </a:endParaRPr>
          </a:p>
          <a:p>
            <a:pPr defTabSz="1219170"/>
            <a:endParaRPr lang="en" sz="1300" kern="0">
              <a:solidFill>
                <a:srgbClr val="000000"/>
              </a:solidFill>
              <a:latin typeface="Barlow"/>
            </a:endParaRPr>
          </a:p>
          <a:p>
            <a:pPr defTabSz="1219170"/>
            <a:r>
              <a:rPr lang="en" sz="1300" b="1" kern="0">
                <a:solidFill>
                  <a:srgbClr val="004062"/>
                </a:solidFill>
                <a:latin typeface="Barlow"/>
              </a:rPr>
              <a:t>UNITE Breakout Session. </a:t>
            </a:r>
            <a:r>
              <a:rPr lang="en" sz="1200" kern="0">
                <a:solidFill>
                  <a:srgbClr val="004062"/>
                </a:solidFill>
                <a:latin typeface="Barlow"/>
              </a:rPr>
              <a:t>Sponsor a breakout session aligned with your organization's expertise.</a:t>
            </a:r>
            <a:endParaRPr lang="en">
              <a:cs typeface="Arial"/>
            </a:endParaRPr>
          </a:p>
          <a:p>
            <a:pPr defTabSz="1219170"/>
            <a:endParaRPr lang="en" sz="1300" kern="0">
              <a:solidFill>
                <a:srgbClr val="000000"/>
              </a:solidFill>
              <a:latin typeface="Barlow"/>
              <a:ea typeface="Barlow"/>
              <a:cs typeface="Barlow"/>
            </a:endParaRPr>
          </a:p>
          <a:p>
            <a:pPr defTabSz="1219170"/>
            <a:r>
              <a:rPr lang="en" sz="1300" b="1" kern="0">
                <a:solidFill>
                  <a:srgbClr val="004062"/>
                </a:solidFill>
                <a:latin typeface="Barlow"/>
              </a:rPr>
              <a:t>UNITE Guiding Pillar Plenary. </a:t>
            </a:r>
            <a:r>
              <a:rPr lang="en" sz="1200" kern="0">
                <a:solidFill>
                  <a:srgbClr val="004062"/>
                </a:solidFill>
                <a:latin typeface="Barlow"/>
              </a:rPr>
              <a:t>Branding associated with one of the summit's guiding pillars. Signage in the visible area of event space, and logo on the main stage. </a:t>
            </a:r>
            <a:endParaRPr lang="en" sz="1200"/>
          </a:p>
          <a:p>
            <a:pPr defTabSz="1219170"/>
            <a:endParaRPr lang="en" sz="1300" kern="0">
              <a:solidFill>
                <a:srgbClr val="000000"/>
              </a:solidFill>
              <a:latin typeface="Barlow"/>
              <a:ea typeface="Barlow"/>
              <a:cs typeface="Barlow"/>
            </a:endParaRPr>
          </a:p>
          <a:p>
            <a:pPr defTabSz="1219170">
              <a:buSzPts val="1100"/>
            </a:pPr>
            <a:endParaRPr lang="en" sz="1250" kern="0">
              <a:solidFill>
                <a:srgbClr val="004062"/>
              </a:solidFill>
              <a:latin typeface="Barlow"/>
              <a:ea typeface="Barlow"/>
              <a:cs typeface="Barlow"/>
            </a:endParaRPr>
          </a:p>
          <a:p>
            <a:pPr defTabSz="1219170">
              <a:buSzPts val="1100"/>
            </a:pPr>
            <a:endParaRPr lang="en" sz="1300" kern="0">
              <a:solidFill>
                <a:srgbClr val="004062"/>
              </a:solidFill>
              <a:latin typeface="Barlow"/>
              <a:ea typeface="Barlow"/>
              <a:cs typeface="Barlow"/>
            </a:endParaRPr>
          </a:p>
          <a:p>
            <a:pPr defTabSz="1219170">
              <a:buSzPts val="1100"/>
            </a:pPr>
            <a:endParaRPr lang="en" sz="1300" kern="0">
              <a:solidFill>
                <a:srgbClr val="004062"/>
              </a:solidFill>
              <a:latin typeface="Barlow"/>
              <a:ea typeface="Barlow"/>
              <a:cs typeface="Barlow"/>
            </a:endParaRPr>
          </a:p>
          <a:p>
            <a:pPr defTabSz="1219170">
              <a:buSzPts val="1100"/>
            </a:pPr>
            <a:endParaRPr lang="en" sz="1250" b="1" kern="0">
              <a:solidFill>
                <a:srgbClr val="004062"/>
              </a:solidFill>
              <a:latin typeface="Barlow"/>
              <a:ea typeface="Barlow"/>
              <a:cs typeface="Barlow"/>
            </a:endParaRPr>
          </a:p>
        </p:txBody>
      </p:sp>
      <p:sp>
        <p:nvSpPr>
          <p:cNvPr id="377" name="Google Shape;377;p57"/>
          <p:cNvSpPr txBox="1"/>
          <p:nvPr/>
        </p:nvSpPr>
        <p:spPr>
          <a:xfrm>
            <a:off x="8128014" y="438272"/>
            <a:ext cx="3717600" cy="3126521"/>
          </a:xfrm>
          <a:prstGeom prst="rect">
            <a:avLst/>
          </a:prstGeom>
          <a:noFill/>
          <a:ln>
            <a:noFill/>
          </a:ln>
        </p:spPr>
        <p:txBody>
          <a:bodyPr spcFirstLastPara="1" wrap="square" lIns="121900" tIns="121900" rIns="121900" bIns="121900" anchor="t" anchorCtr="0">
            <a:spAutoFit/>
          </a:bodyPr>
          <a:lstStyle/>
          <a:p>
            <a:pPr defTabSz="1219170"/>
            <a:endParaRPr lang="en-US" sz="1250" b="1" kern="0">
              <a:solidFill>
                <a:srgbClr val="004062"/>
              </a:solidFill>
              <a:latin typeface="Barlow"/>
              <a:ea typeface="Barlow"/>
              <a:cs typeface="Barlow"/>
              <a:sym typeface="Barlow"/>
            </a:endParaRPr>
          </a:p>
          <a:p>
            <a:pPr defTabSz="1219170"/>
            <a:r>
              <a:rPr lang="en-US" sz="1250" b="1" kern="0">
                <a:solidFill>
                  <a:srgbClr val="004062"/>
                </a:solidFill>
                <a:latin typeface="Barlow"/>
                <a:ea typeface="Barlow"/>
                <a:cs typeface="Barlow"/>
                <a:sym typeface="Barlow"/>
              </a:rPr>
              <a:t>UNITE Lanyards.</a:t>
            </a:r>
            <a:r>
              <a:rPr lang="en-US" sz="1250" kern="0">
                <a:solidFill>
                  <a:srgbClr val="004062"/>
                </a:solidFill>
                <a:latin typeface="Barlow"/>
                <a:ea typeface="Barlow"/>
                <a:cs typeface="Barlow"/>
                <a:sym typeface="Barlow"/>
              </a:rPr>
              <a:t> Brand logo on summit lanyards alongside UNITE logo.  </a:t>
            </a:r>
            <a:endParaRPr lang="en-US" sz="1250" kern="0">
              <a:solidFill>
                <a:srgbClr val="004062"/>
              </a:solidFill>
              <a:latin typeface="Barlow"/>
              <a:ea typeface="Barlow"/>
              <a:cs typeface="Barlow"/>
            </a:endParaRPr>
          </a:p>
          <a:p>
            <a:pPr defTabSz="1219170">
              <a:buClr>
                <a:srgbClr val="000000"/>
              </a:buClr>
              <a:buSzPts val="1100"/>
            </a:pPr>
            <a:endParaRPr lang="en-US" sz="1267" kern="0">
              <a:solidFill>
                <a:srgbClr val="004062"/>
              </a:solidFill>
              <a:latin typeface="Barlow"/>
              <a:ea typeface="Barlow"/>
              <a:cs typeface="Barlow"/>
              <a:sym typeface="Barlow"/>
            </a:endParaRPr>
          </a:p>
          <a:p>
            <a:pPr defTabSz="1219170">
              <a:buClr>
                <a:srgbClr val="000000"/>
              </a:buClr>
              <a:buSzPts val="1100"/>
            </a:pPr>
            <a:r>
              <a:rPr lang="en-US" sz="1250" b="1" kern="0">
                <a:solidFill>
                  <a:srgbClr val="004062"/>
                </a:solidFill>
                <a:latin typeface="Barlow"/>
                <a:ea typeface="Barlow"/>
                <a:cs typeface="Barlow"/>
                <a:sym typeface="Barlow"/>
              </a:rPr>
              <a:t>VIP Reception.</a:t>
            </a:r>
            <a:r>
              <a:rPr lang="en-US" sz="1250" kern="0">
                <a:solidFill>
                  <a:srgbClr val="004062"/>
                </a:solidFill>
                <a:latin typeface="Barlow"/>
                <a:ea typeface="Barlow"/>
                <a:cs typeface="Barlow"/>
                <a:sym typeface="Barlow"/>
              </a:rPr>
              <a:t> </a:t>
            </a:r>
            <a:r>
              <a:rPr lang="en-US" sz="1200" kern="0">
                <a:solidFill>
                  <a:srgbClr val="004062"/>
                </a:solidFill>
                <a:latin typeface="Barlow"/>
                <a:ea typeface="Barlow"/>
                <a:cs typeface="Barlow"/>
                <a:sym typeface="Barlow"/>
              </a:rPr>
              <a:t>Host/sponsor reception for all VIP conference attendees. Includes signage and table set-up in visible area of event space and speaking opportunity.</a:t>
            </a:r>
            <a:r>
              <a:rPr lang="en-US" sz="1300" kern="0">
                <a:solidFill>
                  <a:srgbClr val="004062"/>
                </a:solidFill>
                <a:latin typeface="Barlow"/>
                <a:ea typeface="Barlow"/>
                <a:cs typeface="Barlow"/>
                <a:sym typeface="Barlow"/>
              </a:rPr>
              <a:t> </a:t>
            </a:r>
            <a:endParaRPr lang="en-US" sz="1300" kern="0">
              <a:solidFill>
                <a:srgbClr val="000000"/>
              </a:solidFill>
              <a:latin typeface="Barlow"/>
              <a:ea typeface="Barlow"/>
              <a:cs typeface="Barlow"/>
              <a:sym typeface="Barlow"/>
            </a:endParaRPr>
          </a:p>
          <a:p>
            <a:pPr defTabSz="1219170">
              <a:buSzPts val="1100"/>
            </a:pPr>
            <a:endParaRPr lang="en-US" sz="1250" kern="0">
              <a:solidFill>
                <a:srgbClr val="004062"/>
              </a:solidFill>
              <a:latin typeface="Barlow"/>
              <a:ea typeface="Barlow"/>
              <a:cs typeface="Barlow"/>
            </a:endParaRPr>
          </a:p>
          <a:p>
            <a:pPr defTabSz="1219170">
              <a:buClr>
                <a:srgbClr val="000000"/>
              </a:buClr>
              <a:buSzPts val="1100"/>
            </a:pPr>
            <a:r>
              <a:rPr lang="en-US" sz="1250" b="1" kern="0">
                <a:solidFill>
                  <a:srgbClr val="004062"/>
                </a:solidFill>
                <a:latin typeface="Barlow"/>
                <a:ea typeface="Barlow"/>
                <a:cs typeface="Barlow"/>
                <a:sym typeface="Barlow"/>
              </a:rPr>
              <a:t>Wellness Programming.</a:t>
            </a:r>
            <a:r>
              <a:rPr lang="en-US" sz="1250" kern="0">
                <a:solidFill>
                  <a:srgbClr val="004062"/>
                </a:solidFill>
                <a:latin typeface="Barlow"/>
                <a:ea typeface="Barlow"/>
                <a:cs typeface="Barlow"/>
                <a:sym typeface="Barlow"/>
              </a:rPr>
              <a:t> Sponsor wellness activity for UNITE attendees. (i.e., yoga, meditation, morning walk session) </a:t>
            </a:r>
            <a:endParaRPr lang="en-US" sz="1250" kern="0">
              <a:solidFill>
                <a:srgbClr val="004062"/>
              </a:solidFill>
              <a:latin typeface="Barlow"/>
              <a:ea typeface="Barlow"/>
              <a:cs typeface="Barlow"/>
            </a:endParaRPr>
          </a:p>
          <a:p>
            <a:pPr defTabSz="1219170">
              <a:buSzPts val="1100"/>
            </a:pPr>
            <a:endParaRPr lang="en-US" sz="1250" kern="0">
              <a:solidFill>
                <a:srgbClr val="004062"/>
              </a:solidFill>
              <a:latin typeface="Barlow"/>
              <a:ea typeface="Barlow"/>
              <a:cs typeface="Barlow"/>
              <a:sym typeface="Barlow"/>
            </a:endParaRPr>
          </a:p>
          <a:p>
            <a:pPr defTabSz="1219170">
              <a:buClr>
                <a:srgbClr val="000000"/>
              </a:buClr>
              <a:buSzPts val="1100"/>
            </a:pPr>
            <a:r>
              <a:rPr lang="en-US" sz="1250" b="1" kern="0">
                <a:solidFill>
                  <a:srgbClr val="004062"/>
                </a:solidFill>
                <a:latin typeface="Barlow"/>
                <a:ea typeface="Barlow"/>
                <a:cs typeface="Barlow"/>
                <a:sym typeface="Barlow"/>
              </a:rPr>
              <a:t>Wi-Fi Login Screen.</a:t>
            </a:r>
            <a:r>
              <a:rPr lang="en-US" sz="1250" kern="0">
                <a:solidFill>
                  <a:srgbClr val="004062"/>
                </a:solidFill>
                <a:latin typeface="Barlow"/>
                <a:ea typeface="Barlow"/>
                <a:cs typeface="Barlow"/>
                <a:sym typeface="Barlow"/>
              </a:rPr>
              <a:t> Brand logo on WIFI log-in screen alongside UNITE logo. </a:t>
            </a:r>
            <a:endParaRPr lang="en-US" sz="1250" kern="0">
              <a:solidFill>
                <a:srgbClr val="004062"/>
              </a:solidFill>
              <a:latin typeface="Barlow"/>
              <a:ea typeface="Barlow"/>
              <a:cs typeface="Barlow"/>
            </a:endParaRPr>
          </a:p>
        </p:txBody>
      </p:sp>
      <p:pic>
        <p:nvPicPr>
          <p:cNvPr id="378" name="Google Shape;378;p57"/>
          <p:cNvPicPr preferRelativeResize="0"/>
          <p:nvPr/>
        </p:nvPicPr>
        <p:blipFill>
          <a:blip r:embed="rId3">
            <a:alphaModFix/>
          </a:blip>
          <a:stretch>
            <a:fillRect/>
          </a:stretch>
        </p:blipFill>
        <p:spPr>
          <a:xfrm>
            <a:off x="685267" y="438402"/>
            <a:ext cx="3593032" cy="8543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74"/>
          <p:cNvSpPr/>
          <p:nvPr/>
        </p:nvSpPr>
        <p:spPr>
          <a:xfrm>
            <a:off x="-1" y="0"/>
            <a:ext cx="12207833" cy="6858000"/>
          </a:xfrm>
          <a:prstGeom prst="rect">
            <a:avLst/>
          </a:prstGeom>
          <a:solidFill>
            <a:srgbClr val="00406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2050" name="Picture 2" descr="A group of people posing for a photo&#10;&#10;AI-generated content may be incorrect.">
            <a:extLst>
              <a:ext uri="{FF2B5EF4-FFF2-40B4-BE49-F238E27FC236}">
                <a16:creationId xmlns:a16="http://schemas.microsoft.com/office/drawing/2014/main" id="{B72C33C6-1F26-5FAC-E035-60EDDD04BC8F}"/>
              </a:ext>
            </a:extLst>
          </p:cNvPr>
          <p:cNvPicPr>
            <a:picLocks noChangeAspect="1" noChangeArrowheads="1"/>
          </p:cNvPicPr>
          <p:nvPr/>
        </p:nvPicPr>
        <p:blipFill rotWithShape="1">
          <a:blip r:embed="rId3"/>
          <a:srcRect t="33982" b="33982"/>
          <a:stretch/>
        </p:blipFill>
        <p:spPr bwMode="auto">
          <a:xfrm>
            <a:off x="0" y="0"/>
            <a:ext cx="12199075" cy="2624185"/>
          </a:xfrm>
          <a:prstGeom prst="rect">
            <a:avLst/>
          </a:prstGeom>
          <a:noFill/>
          <a:extLst>
            <a:ext uri="{909E8E84-426E-40DD-AFC4-6F175D3DCCD1}">
              <a14:hiddenFill xmlns:a14="http://schemas.microsoft.com/office/drawing/2010/main">
                <a:solidFill>
                  <a:srgbClr val="FFFFFF"/>
                </a:solidFill>
              </a14:hiddenFill>
            </a:ext>
          </a:extLst>
        </p:spPr>
      </p:pic>
      <p:sp>
        <p:nvSpPr>
          <p:cNvPr id="595" name="Google Shape;595;p74"/>
          <p:cNvSpPr txBox="1">
            <a:spLocks noGrp="1"/>
          </p:cNvSpPr>
          <p:nvPr>
            <p:ph type="body" idx="1"/>
          </p:nvPr>
        </p:nvSpPr>
        <p:spPr>
          <a:xfrm>
            <a:off x="570433" y="4260233"/>
            <a:ext cx="4758800" cy="1842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SzPts val="1800"/>
              <a:buNone/>
            </a:pPr>
            <a:r>
              <a:rPr lang="en" sz="1867" b="1">
                <a:solidFill>
                  <a:schemeClr val="lt1"/>
                </a:solidFill>
                <a:latin typeface="Barlow"/>
                <a:ea typeface="Barlow"/>
                <a:cs typeface="Barlow"/>
                <a:sym typeface="Barlow"/>
              </a:rPr>
              <a:t>uncfunite.org</a:t>
            </a:r>
            <a:endParaRPr sz="1867" b="1">
              <a:solidFill>
                <a:schemeClr val="lt1"/>
              </a:solidFill>
              <a:latin typeface="Barlow"/>
              <a:ea typeface="Barlow"/>
              <a:cs typeface="Barlow"/>
              <a:sym typeface="Barlow"/>
            </a:endParaRPr>
          </a:p>
          <a:p>
            <a:pPr marL="0" lvl="0" indent="0" algn="l" rtl="0">
              <a:lnSpc>
                <a:spcPct val="100000"/>
              </a:lnSpc>
              <a:spcBef>
                <a:spcPts val="0"/>
              </a:spcBef>
              <a:spcAft>
                <a:spcPts val="0"/>
              </a:spcAft>
              <a:buSzPts val="1800"/>
              <a:buNone/>
            </a:pPr>
            <a:endParaRPr sz="1467">
              <a:solidFill>
                <a:schemeClr val="lt1"/>
              </a:solidFill>
              <a:latin typeface="Barlow"/>
              <a:ea typeface="Barlow"/>
              <a:cs typeface="Barlow"/>
              <a:sym typeface="Barlow"/>
            </a:endParaRPr>
          </a:p>
          <a:p>
            <a:pPr marL="0" lvl="0" indent="0" algn="l" rtl="0">
              <a:lnSpc>
                <a:spcPct val="115000"/>
              </a:lnSpc>
              <a:spcBef>
                <a:spcPts val="0"/>
              </a:spcBef>
              <a:spcAft>
                <a:spcPts val="0"/>
              </a:spcAft>
              <a:buSzPts val="1800"/>
              <a:buNone/>
            </a:pPr>
            <a:r>
              <a:rPr lang="en" sz="1467">
                <a:solidFill>
                  <a:schemeClr val="lt1"/>
                </a:solidFill>
                <a:latin typeface="Barlow"/>
                <a:ea typeface="Barlow"/>
                <a:cs typeface="Barlow"/>
                <a:sym typeface="Barlow"/>
              </a:rPr>
              <a:t>Follow us on social media:</a:t>
            </a:r>
            <a:endParaRPr sz="1467">
              <a:solidFill>
                <a:schemeClr val="lt1"/>
              </a:solidFill>
              <a:latin typeface="Barlow"/>
              <a:ea typeface="Barlow"/>
              <a:cs typeface="Barlow"/>
              <a:sym typeface="Barlow"/>
            </a:endParaRPr>
          </a:p>
          <a:p>
            <a:pPr marL="365751" lvl="0" indent="0" algn="l" rtl="0">
              <a:lnSpc>
                <a:spcPct val="150000"/>
              </a:lnSpc>
              <a:spcBef>
                <a:spcPts val="0"/>
              </a:spcBef>
              <a:spcAft>
                <a:spcPts val="0"/>
              </a:spcAft>
              <a:buClr>
                <a:schemeClr val="dk1"/>
              </a:buClr>
              <a:buSzPts val="1800"/>
              <a:buFont typeface="Arial"/>
              <a:buNone/>
            </a:pPr>
            <a:r>
              <a:rPr lang="en" sz="1467">
                <a:solidFill>
                  <a:srgbClr val="B9D533"/>
                </a:solidFill>
                <a:latin typeface="Barlow"/>
                <a:ea typeface="Barlow"/>
                <a:cs typeface="Barlow"/>
                <a:sym typeface="Barlow"/>
              </a:rPr>
              <a:t>UNCF Institute for Capacity Building</a:t>
            </a:r>
            <a:endParaRPr sz="1467" b="1">
              <a:solidFill>
                <a:srgbClr val="B9D533"/>
              </a:solidFill>
              <a:latin typeface="Barlow"/>
              <a:ea typeface="Barlow"/>
              <a:cs typeface="Barlow"/>
              <a:sym typeface="Barlow"/>
            </a:endParaRPr>
          </a:p>
          <a:p>
            <a:pPr marL="365751" lvl="0" indent="0" algn="l" rtl="0">
              <a:lnSpc>
                <a:spcPct val="150000"/>
              </a:lnSpc>
              <a:spcBef>
                <a:spcPts val="0"/>
              </a:spcBef>
              <a:spcAft>
                <a:spcPts val="0"/>
              </a:spcAft>
              <a:buSzPts val="1800"/>
              <a:buNone/>
            </a:pPr>
            <a:r>
              <a:rPr lang="en" sz="1467">
                <a:solidFill>
                  <a:srgbClr val="B9D533"/>
                </a:solidFill>
                <a:latin typeface="Barlow"/>
                <a:ea typeface="Barlow"/>
                <a:cs typeface="Barlow"/>
                <a:sym typeface="Barlow"/>
              </a:rPr>
              <a:t>UNCF Institute for Capacity Building </a:t>
            </a:r>
            <a:endParaRPr sz="1467">
              <a:solidFill>
                <a:srgbClr val="B9D533"/>
              </a:solidFill>
              <a:latin typeface="Barlow"/>
              <a:ea typeface="Barlow"/>
              <a:cs typeface="Barlow"/>
              <a:sym typeface="Barlow"/>
            </a:endParaRPr>
          </a:p>
          <a:p>
            <a:pPr marL="365751" lvl="0" indent="0" algn="l" rtl="0">
              <a:lnSpc>
                <a:spcPct val="150000"/>
              </a:lnSpc>
              <a:spcBef>
                <a:spcPts val="0"/>
              </a:spcBef>
              <a:spcAft>
                <a:spcPts val="0"/>
              </a:spcAft>
              <a:buSzPts val="1800"/>
              <a:buNone/>
            </a:pPr>
            <a:r>
              <a:rPr lang="en" sz="1467">
                <a:solidFill>
                  <a:srgbClr val="B9D533"/>
                </a:solidFill>
                <a:latin typeface="Barlow"/>
                <a:ea typeface="Barlow"/>
                <a:cs typeface="Barlow"/>
                <a:sym typeface="Barlow"/>
              </a:rPr>
              <a:t>@UNCFICB </a:t>
            </a:r>
            <a:endParaRPr sz="1467">
              <a:solidFill>
                <a:srgbClr val="B9D533"/>
              </a:solidFill>
              <a:latin typeface="Barlow"/>
              <a:ea typeface="Barlow"/>
              <a:cs typeface="Barlow"/>
              <a:sym typeface="Barlow"/>
            </a:endParaRPr>
          </a:p>
          <a:p>
            <a:pPr marL="365751" lvl="0" indent="0" algn="l" rtl="0">
              <a:lnSpc>
                <a:spcPct val="150000"/>
              </a:lnSpc>
              <a:spcBef>
                <a:spcPts val="0"/>
              </a:spcBef>
              <a:spcAft>
                <a:spcPts val="0"/>
              </a:spcAft>
              <a:buSzPts val="1800"/>
              <a:buNone/>
            </a:pPr>
            <a:r>
              <a:rPr lang="en" sz="1467">
                <a:solidFill>
                  <a:srgbClr val="B9D533"/>
                </a:solidFill>
                <a:latin typeface="Barlow"/>
                <a:ea typeface="Barlow"/>
                <a:cs typeface="Barlow"/>
                <a:sym typeface="Barlow"/>
              </a:rPr>
              <a:t>@UNCFICB </a:t>
            </a:r>
            <a:endParaRPr sz="1467">
              <a:solidFill>
                <a:srgbClr val="B9D533"/>
              </a:solidFill>
              <a:latin typeface="Barlow"/>
              <a:ea typeface="Barlow"/>
              <a:cs typeface="Barlow"/>
              <a:sym typeface="Barlow"/>
            </a:endParaRPr>
          </a:p>
        </p:txBody>
      </p:sp>
      <p:pic>
        <p:nvPicPr>
          <p:cNvPr id="596" name="Google Shape;596;p74"/>
          <p:cNvPicPr preferRelativeResize="0"/>
          <p:nvPr/>
        </p:nvPicPr>
        <p:blipFill rotWithShape="1">
          <a:blip r:embed="rId4">
            <a:alphaModFix/>
          </a:blip>
          <a:srcRect/>
          <a:stretch/>
        </p:blipFill>
        <p:spPr>
          <a:xfrm>
            <a:off x="10564834" y="5823343"/>
            <a:ext cx="1129567" cy="678187"/>
          </a:xfrm>
          <a:prstGeom prst="rect">
            <a:avLst/>
          </a:prstGeom>
          <a:noFill/>
          <a:ln>
            <a:noFill/>
          </a:ln>
        </p:spPr>
      </p:pic>
      <p:pic>
        <p:nvPicPr>
          <p:cNvPr id="597" name="Google Shape;597;p74"/>
          <p:cNvPicPr preferRelativeResize="0"/>
          <p:nvPr/>
        </p:nvPicPr>
        <p:blipFill>
          <a:blip r:embed="rId5">
            <a:alphaModFix/>
          </a:blip>
          <a:stretch>
            <a:fillRect/>
          </a:stretch>
        </p:blipFill>
        <p:spPr>
          <a:xfrm>
            <a:off x="569497" y="3184022"/>
            <a:ext cx="5987164" cy="783500"/>
          </a:xfrm>
          <a:prstGeom prst="rect">
            <a:avLst/>
          </a:prstGeom>
          <a:noFill/>
          <a:ln>
            <a:noFill/>
          </a:ln>
        </p:spPr>
      </p:pic>
      <p:pic>
        <p:nvPicPr>
          <p:cNvPr id="598" name="Google Shape;598;p74"/>
          <p:cNvPicPr preferRelativeResize="0"/>
          <p:nvPr/>
        </p:nvPicPr>
        <p:blipFill rotWithShape="1">
          <a:blip r:embed="rId6">
            <a:alphaModFix/>
          </a:blip>
          <a:srcRect l="406" t="83698" r="505" b="10387"/>
          <a:stretch/>
        </p:blipFill>
        <p:spPr>
          <a:xfrm>
            <a:off x="1" y="2426338"/>
            <a:ext cx="12192004" cy="405565"/>
          </a:xfrm>
          <a:prstGeom prst="rect">
            <a:avLst/>
          </a:prstGeom>
          <a:noFill/>
          <a:ln>
            <a:noFill/>
          </a:ln>
        </p:spPr>
      </p:pic>
      <p:sp>
        <p:nvSpPr>
          <p:cNvPr id="599" name="Google Shape;599;p74"/>
          <p:cNvSpPr txBox="1">
            <a:spLocks noGrp="1"/>
          </p:cNvSpPr>
          <p:nvPr>
            <p:ph type="body" idx="1"/>
          </p:nvPr>
        </p:nvSpPr>
        <p:spPr>
          <a:xfrm>
            <a:off x="5877000" y="4884496"/>
            <a:ext cx="4202800" cy="1664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buClr>
                <a:schemeClr val="dk1"/>
              </a:buClr>
              <a:buNone/>
            </a:pPr>
            <a:r>
              <a:rPr lang="en" sz="1450">
                <a:solidFill>
                  <a:schemeClr val="lt1"/>
                </a:solidFill>
                <a:latin typeface="Barlow"/>
                <a:ea typeface="Barlow"/>
                <a:cs typeface="Barlow"/>
                <a:sym typeface="Barlow"/>
              </a:rPr>
              <a:t>To finalize your sponsorship package and ensure the fulfillment of all benefits and opportunities: contact: </a:t>
            </a:r>
            <a:endParaRPr lang="en" sz="1450">
              <a:solidFill>
                <a:schemeClr val="lt1"/>
              </a:solidFill>
              <a:latin typeface="Barlow"/>
              <a:ea typeface="Barlow"/>
              <a:cs typeface="Barlow"/>
            </a:endParaRPr>
          </a:p>
          <a:p>
            <a:pPr marL="0" indent="0">
              <a:buNone/>
            </a:pPr>
            <a:endParaRPr lang="en" sz="1450">
              <a:solidFill>
                <a:schemeClr val="lt1"/>
              </a:solidFill>
              <a:latin typeface="Barlow"/>
              <a:ea typeface="Barlow"/>
              <a:cs typeface="Barlow"/>
            </a:endParaRPr>
          </a:p>
          <a:p>
            <a:pPr marL="0" indent="0">
              <a:buNone/>
            </a:pPr>
            <a:r>
              <a:rPr lang="en" sz="1450" b="1">
                <a:solidFill>
                  <a:schemeClr val="lt1"/>
                </a:solidFill>
                <a:latin typeface="Barlow"/>
                <a:ea typeface="Barlow"/>
                <a:cs typeface="Barlow"/>
                <a:sym typeface="Barlow"/>
              </a:rPr>
              <a:t>Dr. Kendra Sharp Deas: Kendra.Sharp@uncf.org </a:t>
            </a:r>
            <a:endParaRPr lang="en-US" sz="1450">
              <a:solidFill>
                <a:schemeClr val="lt1"/>
              </a:solidFill>
              <a:latin typeface="Barlow"/>
              <a:ea typeface="Barlow"/>
              <a:cs typeface="Barlow"/>
            </a:endParaRPr>
          </a:p>
          <a:p>
            <a:pPr marL="0" indent="0">
              <a:buNone/>
            </a:pPr>
            <a:r>
              <a:rPr lang="en" sz="1450" b="1">
                <a:solidFill>
                  <a:schemeClr val="lt1"/>
                </a:solidFill>
                <a:latin typeface="Barlow"/>
                <a:ea typeface="Barlow"/>
                <a:cs typeface="Barlow"/>
              </a:rPr>
              <a:t>Julian Thompson: Julian.Thompson@uncf.org</a:t>
            </a:r>
          </a:p>
          <a:p>
            <a:pPr marL="0" lvl="0" indent="0" algn="l" rtl="0">
              <a:lnSpc>
                <a:spcPct val="100000"/>
              </a:lnSpc>
              <a:spcBef>
                <a:spcPts val="0"/>
              </a:spcBef>
              <a:spcAft>
                <a:spcPts val="0"/>
              </a:spcAft>
              <a:buSzPts val="1800"/>
              <a:buNone/>
            </a:pPr>
            <a:endParaRPr sz="1467">
              <a:solidFill>
                <a:schemeClr val="lt1"/>
              </a:solidFill>
              <a:latin typeface="Barlow"/>
              <a:ea typeface="Barlow"/>
              <a:cs typeface="Barlow"/>
              <a:sym typeface="Barlow"/>
            </a:endParaRPr>
          </a:p>
          <a:p>
            <a:pPr marL="0" indent="0">
              <a:buNone/>
            </a:pPr>
            <a:endParaRPr lang="en-US" sz="1467">
              <a:solidFill>
                <a:schemeClr val="lt1"/>
              </a:solidFill>
              <a:latin typeface="Barlow"/>
              <a:ea typeface="Barlow"/>
              <a:cs typeface="Barlow"/>
            </a:endParaRPr>
          </a:p>
        </p:txBody>
      </p:sp>
      <p:sp>
        <p:nvSpPr>
          <p:cNvPr id="600" name="Google Shape;600;p74"/>
          <p:cNvSpPr txBox="1"/>
          <p:nvPr/>
        </p:nvSpPr>
        <p:spPr>
          <a:xfrm>
            <a:off x="6827967" y="3180368"/>
            <a:ext cx="4000000" cy="101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1300" i="1">
                <a:solidFill>
                  <a:srgbClr val="8FA7B7"/>
                </a:solidFill>
                <a:latin typeface="Barlow"/>
                <a:ea typeface="Barlow"/>
                <a:cs typeface="Barlow"/>
                <a:sym typeface="Barlow"/>
              </a:rPr>
              <a:t>UNCF Institute for Capacity Building</a:t>
            </a:r>
            <a:endParaRPr sz="1300" i="1">
              <a:solidFill>
                <a:srgbClr val="8FA7B7"/>
              </a:solidFill>
              <a:latin typeface="Barlow"/>
              <a:ea typeface="Barlow"/>
              <a:cs typeface="Barlow"/>
              <a:sym typeface="Barlow"/>
            </a:endParaRPr>
          </a:p>
          <a:p>
            <a:r>
              <a:rPr lang="en" sz="1300" i="1">
                <a:solidFill>
                  <a:srgbClr val="8FA7B7"/>
                </a:solidFill>
                <a:latin typeface="Barlow"/>
                <a:ea typeface="Barlow"/>
                <a:cs typeface="Barlow"/>
                <a:sym typeface="Barlow"/>
              </a:rPr>
              <a:t>245 Peachtree Center Ave NE, Suite 2800</a:t>
            </a:r>
            <a:endParaRPr sz="1300" i="1">
              <a:solidFill>
                <a:srgbClr val="8FA7B7"/>
              </a:solidFill>
              <a:latin typeface="Barlow"/>
              <a:ea typeface="Barlow"/>
              <a:cs typeface="Barlow"/>
              <a:sym typeface="Barlow"/>
            </a:endParaRPr>
          </a:p>
          <a:p>
            <a:pPr marL="0" lvl="0" indent="0" algn="l" rtl="0">
              <a:spcBef>
                <a:spcPts val="0"/>
              </a:spcBef>
              <a:spcAft>
                <a:spcPts val="0"/>
              </a:spcAft>
              <a:buNone/>
            </a:pPr>
            <a:r>
              <a:rPr lang="en" sz="1300" i="1">
                <a:solidFill>
                  <a:srgbClr val="8FA7B7"/>
                </a:solidFill>
                <a:latin typeface="Barlow"/>
                <a:ea typeface="Barlow"/>
                <a:cs typeface="Barlow"/>
                <a:sym typeface="Barlow"/>
              </a:rPr>
              <a:t>Atlanta, GA 30303</a:t>
            </a:r>
            <a:endParaRPr sz="1300" i="1">
              <a:solidFill>
                <a:srgbClr val="8FA7B7"/>
              </a:solidFill>
              <a:latin typeface="Barlow"/>
              <a:ea typeface="Barlow"/>
              <a:cs typeface="Barlow"/>
              <a:sym typeface="Barlow"/>
            </a:endParaRPr>
          </a:p>
        </p:txBody>
      </p:sp>
      <p:pic>
        <p:nvPicPr>
          <p:cNvPr id="601" name="Google Shape;601;p74"/>
          <p:cNvPicPr preferRelativeResize="0"/>
          <p:nvPr/>
        </p:nvPicPr>
        <p:blipFill>
          <a:blip r:embed="rId7">
            <a:alphaModFix/>
          </a:blip>
          <a:stretch>
            <a:fillRect/>
          </a:stretch>
        </p:blipFill>
        <p:spPr>
          <a:xfrm>
            <a:off x="710440" y="6142635"/>
            <a:ext cx="257841" cy="257312"/>
          </a:xfrm>
          <a:prstGeom prst="rect">
            <a:avLst/>
          </a:prstGeom>
          <a:noFill/>
          <a:ln>
            <a:noFill/>
          </a:ln>
        </p:spPr>
      </p:pic>
      <p:pic>
        <p:nvPicPr>
          <p:cNvPr id="602" name="Google Shape;602;p74"/>
          <p:cNvPicPr preferRelativeResize="0"/>
          <p:nvPr/>
        </p:nvPicPr>
        <p:blipFill>
          <a:blip r:embed="rId8">
            <a:alphaModFix/>
          </a:blip>
          <a:stretch>
            <a:fillRect/>
          </a:stretch>
        </p:blipFill>
        <p:spPr>
          <a:xfrm>
            <a:off x="710439" y="5495829"/>
            <a:ext cx="257844" cy="257307"/>
          </a:xfrm>
          <a:prstGeom prst="rect">
            <a:avLst/>
          </a:prstGeom>
          <a:noFill/>
          <a:ln>
            <a:noFill/>
          </a:ln>
        </p:spPr>
      </p:pic>
      <p:pic>
        <p:nvPicPr>
          <p:cNvPr id="603" name="Google Shape;603;p74"/>
          <p:cNvPicPr preferRelativeResize="0"/>
          <p:nvPr/>
        </p:nvPicPr>
        <p:blipFill>
          <a:blip r:embed="rId9">
            <a:alphaModFix/>
          </a:blip>
          <a:stretch>
            <a:fillRect/>
          </a:stretch>
        </p:blipFill>
        <p:spPr>
          <a:xfrm>
            <a:off x="710300" y="5172425"/>
            <a:ext cx="258123" cy="257307"/>
          </a:xfrm>
          <a:prstGeom prst="rect">
            <a:avLst/>
          </a:prstGeom>
          <a:noFill/>
          <a:ln>
            <a:noFill/>
          </a:ln>
        </p:spPr>
      </p:pic>
      <p:pic>
        <p:nvPicPr>
          <p:cNvPr id="604" name="Google Shape;604;p74"/>
          <p:cNvPicPr preferRelativeResize="0"/>
          <p:nvPr/>
        </p:nvPicPr>
        <p:blipFill>
          <a:blip r:embed="rId10">
            <a:alphaModFix/>
          </a:blip>
          <a:stretch>
            <a:fillRect/>
          </a:stretch>
        </p:blipFill>
        <p:spPr>
          <a:xfrm>
            <a:off x="710499" y="5819247"/>
            <a:ext cx="257700" cy="25728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4062"/>
        </a:solidFill>
        <a:effectLst/>
      </p:bgPr>
    </p:bg>
    <p:spTree>
      <p:nvGrpSpPr>
        <p:cNvPr id="1" name="Shape 232">
          <a:extLst>
            <a:ext uri="{FF2B5EF4-FFF2-40B4-BE49-F238E27FC236}">
              <a16:creationId xmlns:a16="http://schemas.microsoft.com/office/drawing/2014/main" id="{0EC49548-3349-8241-0FB9-DB4A1DD272DB}"/>
            </a:ext>
          </a:extLst>
        </p:cNvPr>
        <p:cNvGrpSpPr/>
        <p:nvPr/>
      </p:nvGrpSpPr>
      <p:grpSpPr>
        <a:xfrm>
          <a:off x="0" y="0"/>
          <a:ext cx="0" cy="0"/>
          <a:chOff x="0" y="0"/>
          <a:chExt cx="0" cy="0"/>
        </a:xfrm>
      </p:grpSpPr>
      <p:pic>
        <p:nvPicPr>
          <p:cNvPr id="8" name="Google Shape;192;p42" descr="A picture containing background pattern&#10;&#10;Description automatically generated">
            <a:extLst>
              <a:ext uri="{FF2B5EF4-FFF2-40B4-BE49-F238E27FC236}">
                <a16:creationId xmlns:a16="http://schemas.microsoft.com/office/drawing/2014/main" id="{126A02D5-E399-7CC7-1A3A-F962497A68F2}"/>
              </a:ext>
            </a:extLst>
          </p:cNvPr>
          <p:cNvPicPr preferRelativeResize="0"/>
          <p:nvPr/>
        </p:nvPicPr>
        <p:blipFill>
          <a:blip r:embed="rId3">
            <a:alphaModFix amt="8000"/>
          </a:blip>
          <a:srcRect b="57891"/>
          <a:stretch/>
        </p:blipFill>
        <p:spPr>
          <a:xfrm>
            <a:off x="6092246" y="232229"/>
            <a:ext cx="5950857" cy="6625772"/>
          </a:xfrm>
          <a:prstGeom prst="rect">
            <a:avLst/>
          </a:prstGeom>
          <a:noFill/>
          <a:ln>
            <a:noFill/>
          </a:ln>
        </p:spPr>
      </p:pic>
      <p:grpSp>
        <p:nvGrpSpPr>
          <p:cNvPr id="2" name="Group 1">
            <a:extLst>
              <a:ext uri="{FF2B5EF4-FFF2-40B4-BE49-F238E27FC236}">
                <a16:creationId xmlns:a16="http://schemas.microsoft.com/office/drawing/2014/main" id="{B979E3FF-CD74-4E16-525F-2CC1A5C7998F}"/>
              </a:ext>
            </a:extLst>
          </p:cNvPr>
          <p:cNvGrpSpPr/>
          <p:nvPr/>
        </p:nvGrpSpPr>
        <p:grpSpPr>
          <a:xfrm>
            <a:off x="0" y="1330491"/>
            <a:ext cx="12192000" cy="4227794"/>
            <a:chOff x="0" y="812383"/>
            <a:chExt cx="12192000" cy="4227794"/>
          </a:xfrm>
        </p:grpSpPr>
        <p:sp>
          <p:nvSpPr>
            <p:cNvPr id="7" name="object 4">
              <a:extLst>
                <a:ext uri="{FF2B5EF4-FFF2-40B4-BE49-F238E27FC236}">
                  <a16:creationId xmlns:a16="http://schemas.microsoft.com/office/drawing/2014/main" id="{CAA9501F-B75C-A45A-0A43-B806AAEF3A5C}"/>
                </a:ext>
              </a:extLst>
            </p:cNvPr>
            <p:cNvSpPr txBox="1"/>
            <p:nvPr/>
          </p:nvSpPr>
          <p:spPr>
            <a:xfrm>
              <a:off x="0" y="3760981"/>
              <a:ext cx="12192000" cy="1279196"/>
            </a:xfrm>
            <a:prstGeom prst="rect">
              <a:avLst/>
            </a:prstGeom>
          </p:spPr>
          <p:txBody>
            <a:bodyPr vert="horz" wrap="square" lIns="0" tIns="17145" rIns="0" bIns="0" rtlCol="0" anchor="t">
              <a:spAutoFit/>
            </a:bodyPr>
            <a:lstStyle/>
            <a:p>
              <a:pPr marL="12700" algn="ctr">
                <a:spcBef>
                  <a:spcPts val="135"/>
                </a:spcBef>
                <a:defRPr/>
              </a:pPr>
              <a:r>
                <a:rPr kumimoji="0" sz="8100" b="1" i="0" u="none" strike="noStrike" kern="1200" cap="none" spc="-265" normalizeH="0" baseline="0" noProof="0">
                  <a:ln>
                    <a:noFill/>
                  </a:ln>
                  <a:solidFill>
                    <a:srgbClr val="FFAB00"/>
                  </a:solidFill>
                  <a:effectLst/>
                  <a:uLnTx/>
                  <a:uFillTx/>
                  <a:latin typeface="Barlow"/>
                  <a:cs typeface="Tahoma"/>
                </a:rPr>
                <a:t>TOGETHER</a:t>
              </a:r>
              <a:r>
                <a:rPr lang="en-US" sz="8100" b="1" spc="-265">
                  <a:solidFill>
                    <a:srgbClr val="FFAB00"/>
                  </a:solidFill>
                  <a:latin typeface="Barlow"/>
                  <a:cs typeface="Tahoma"/>
                </a:rPr>
                <a:t> WE LEAD</a:t>
              </a:r>
              <a:endParaRPr lang="en-US" sz="8100" b="0" i="0" u="none" strike="noStrike" kern="1200" cap="none" spc="0" normalizeH="0" baseline="0" noProof="0">
                <a:ln>
                  <a:noFill/>
                </a:ln>
                <a:solidFill>
                  <a:prstClr val="black"/>
                </a:solidFill>
                <a:effectLst/>
                <a:uLnTx/>
                <a:uFillTx/>
                <a:latin typeface="Barlow" panose="00000500000000000000" pitchFamily="2" charset="0"/>
                <a:cs typeface="Tahoma"/>
              </a:endParaRPr>
            </a:p>
          </p:txBody>
        </p:sp>
        <p:pic>
          <p:nvPicPr>
            <p:cNvPr id="4" name="Picture 3" descr="A logo with a torch and a white letter&#10;&#10;AI-generated content may be incorrect.">
              <a:extLst>
                <a:ext uri="{FF2B5EF4-FFF2-40B4-BE49-F238E27FC236}">
                  <a16:creationId xmlns:a16="http://schemas.microsoft.com/office/drawing/2014/main" id="{59FF4643-80F6-486B-728F-3F3BEDBF209D}"/>
                </a:ext>
              </a:extLst>
            </p:cNvPr>
            <p:cNvPicPr>
              <a:picLocks noChangeAspect="1"/>
            </p:cNvPicPr>
            <p:nvPr/>
          </p:nvPicPr>
          <p:blipFill>
            <a:blip r:embed="rId4"/>
            <a:srcRect l="-8221" r="-5236" b="-17395"/>
            <a:stretch>
              <a:fillRect/>
            </a:stretch>
          </p:blipFill>
          <p:spPr>
            <a:xfrm>
              <a:off x="1038605" y="812383"/>
              <a:ext cx="10107281" cy="3388142"/>
            </a:xfrm>
            <a:prstGeom prst="rect">
              <a:avLst/>
            </a:prstGeom>
          </p:spPr>
        </p:pic>
      </p:grpSp>
    </p:spTree>
    <p:extLst>
      <p:ext uri="{BB962C8B-B14F-4D97-AF65-F5344CB8AC3E}">
        <p14:creationId xmlns:p14="http://schemas.microsoft.com/office/powerpoint/2010/main" val="1137275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rgbClr val="004062"/>
        </a:solidFill>
        <a:effectLst/>
      </p:bgPr>
    </p:bg>
    <p:spTree>
      <p:nvGrpSpPr>
        <p:cNvPr id="1" name="Shape 164"/>
        <p:cNvGrpSpPr/>
        <p:nvPr/>
      </p:nvGrpSpPr>
      <p:grpSpPr>
        <a:xfrm>
          <a:off x="0" y="0"/>
          <a:ext cx="0" cy="0"/>
          <a:chOff x="0" y="0"/>
          <a:chExt cx="0" cy="0"/>
        </a:xfrm>
      </p:grpSpPr>
      <p:sp>
        <p:nvSpPr>
          <p:cNvPr id="165" name="Google Shape;165;p40"/>
          <p:cNvSpPr/>
          <p:nvPr/>
        </p:nvSpPr>
        <p:spPr>
          <a:xfrm>
            <a:off x="5558267" y="5126785"/>
            <a:ext cx="794400" cy="1213600"/>
          </a:xfrm>
          <a:prstGeom prst="rect">
            <a:avLst/>
          </a:prstGeom>
          <a:solidFill>
            <a:srgbClr val="40CEE2"/>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66" name="Google Shape;166;p40"/>
          <p:cNvSpPr/>
          <p:nvPr/>
        </p:nvSpPr>
        <p:spPr>
          <a:xfrm>
            <a:off x="6420725" y="4756992"/>
            <a:ext cx="792800" cy="1578000"/>
          </a:xfrm>
          <a:prstGeom prst="rect">
            <a:avLst/>
          </a:prstGeom>
          <a:solidFill>
            <a:srgbClr val="B9D533"/>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67" name="Google Shape;167;p40"/>
          <p:cNvSpPr txBox="1"/>
          <p:nvPr/>
        </p:nvSpPr>
        <p:spPr>
          <a:xfrm>
            <a:off x="7378133" y="458867"/>
            <a:ext cx="3454000" cy="18952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100"/>
            </a:pPr>
            <a:r>
              <a:rPr lang="en" sz="1850" b="1" kern="0">
                <a:solidFill>
                  <a:srgbClr val="FFFFFF"/>
                </a:solidFill>
                <a:latin typeface="Barlow"/>
                <a:ea typeface="Barlow"/>
                <a:cs typeface="Barlow"/>
                <a:sym typeface="Barlow"/>
              </a:rPr>
              <a:t>Academic Performance: </a:t>
            </a:r>
            <a:br>
              <a:rPr lang="en" sz="1300" b="1" kern="0">
                <a:latin typeface="Barlow"/>
                <a:ea typeface="Barlow"/>
                <a:cs typeface="Barlow"/>
              </a:rPr>
            </a:br>
            <a:r>
              <a:rPr lang="en" sz="1200" kern="0">
                <a:solidFill>
                  <a:srgbClr val="FFFFFF"/>
                </a:solidFill>
                <a:latin typeface="Barlow"/>
                <a:ea typeface="Barlow"/>
                <a:cs typeface="Barlow"/>
                <a:sym typeface="Barlow"/>
              </a:rPr>
              <a:t>The 101 HBCUs across 19 states represent only 3% of all higher education institutes, yet…</a:t>
            </a:r>
            <a:br>
              <a:rPr lang="en" sz="1200" kern="0">
                <a:latin typeface="Barlow"/>
                <a:ea typeface="Barlow"/>
                <a:cs typeface="Barlow"/>
              </a:rPr>
            </a:br>
            <a:r>
              <a:rPr lang="en" sz="1200" b="1" kern="0">
                <a:solidFill>
                  <a:srgbClr val="FFFFFF"/>
                </a:solidFill>
                <a:latin typeface="Barlow"/>
                <a:ea typeface="Barlow"/>
                <a:cs typeface="Barlow"/>
                <a:sym typeface="Barlow"/>
              </a:rPr>
              <a:t>They enroll 10% of all Black students.</a:t>
            </a:r>
            <a:endParaRPr sz="1200" b="1" kern="0">
              <a:solidFill>
                <a:srgbClr val="FFFFFF"/>
              </a:solidFill>
              <a:latin typeface="Barlow"/>
              <a:ea typeface="Barlow"/>
              <a:cs typeface="Barlow"/>
              <a:sym typeface="Barlow"/>
            </a:endParaRPr>
          </a:p>
          <a:p>
            <a:pPr defTabSz="1219170">
              <a:buClr>
                <a:srgbClr val="000000"/>
              </a:buClr>
              <a:buSzPts val="1100"/>
            </a:pPr>
            <a:endParaRPr sz="800" kern="0">
              <a:solidFill>
                <a:srgbClr val="FFFFFF"/>
              </a:solidFill>
              <a:latin typeface="Barlow"/>
              <a:ea typeface="Barlow"/>
              <a:cs typeface="Barlow"/>
              <a:sym typeface="Barlow"/>
            </a:endParaRPr>
          </a:p>
          <a:p>
            <a:pPr defTabSz="1219170">
              <a:buClr>
                <a:srgbClr val="000000"/>
              </a:buClr>
              <a:buSzPts val="1100"/>
            </a:pPr>
            <a:r>
              <a:rPr lang="en" sz="1200" kern="0">
                <a:solidFill>
                  <a:srgbClr val="FFFFFF"/>
                </a:solidFill>
                <a:latin typeface="Barlow"/>
                <a:ea typeface="Barlow"/>
                <a:cs typeface="Barlow"/>
                <a:sym typeface="Barlow"/>
              </a:rPr>
              <a:t>They confer to Black students:</a:t>
            </a:r>
            <a:endParaRPr sz="1200" kern="0">
              <a:solidFill>
                <a:srgbClr val="FFFFFF"/>
              </a:solidFill>
              <a:latin typeface="Barlow"/>
              <a:ea typeface="Barlow"/>
              <a:cs typeface="Barlow"/>
              <a:sym typeface="Barlow"/>
            </a:endParaRPr>
          </a:p>
          <a:p>
            <a:pPr defTabSz="1219170">
              <a:buClr>
                <a:srgbClr val="000000"/>
              </a:buClr>
              <a:buSzPts val="1100"/>
            </a:pPr>
            <a:r>
              <a:rPr lang="en" sz="1200" b="1" kern="0">
                <a:solidFill>
                  <a:srgbClr val="40CEE2"/>
                </a:solidFill>
                <a:latin typeface="Barlow"/>
                <a:ea typeface="Barlow"/>
                <a:cs typeface="Barlow"/>
                <a:sym typeface="Barlow"/>
              </a:rPr>
              <a:t>16% of all bachelor’s degrees</a:t>
            </a:r>
            <a:endParaRPr sz="1200" b="1" kern="0">
              <a:solidFill>
                <a:srgbClr val="40CEE2"/>
              </a:solidFill>
              <a:latin typeface="Barlow"/>
              <a:ea typeface="Barlow"/>
              <a:cs typeface="Barlow"/>
              <a:sym typeface="Barlow"/>
            </a:endParaRPr>
          </a:p>
          <a:p>
            <a:pPr defTabSz="1219170">
              <a:buClr>
                <a:srgbClr val="000000"/>
              </a:buClr>
              <a:buSzPts val="1100"/>
            </a:pPr>
            <a:r>
              <a:rPr lang="en" sz="1200" b="1" kern="0">
                <a:solidFill>
                  <a:srgbClr val="B9D533"/>
                </a:solidFill>
                <a:latin typeface="Barlow"/>
                <a:ea typeface="Barlow"/>
                <a:cs typeface="Barlow"/>
                <a:sym typeface="Barlow"/>
              </a:rPr>
              <a:t>18% of all STEM degrees</a:t>
            </a:r>
            <a:endParaRPr sz="1200" b="1" kern="0">
              <a:solidFill>
                <a:srgbClr val="B9D533"/>
              </a:solidFill>
              <a:latin typeface="Barlow"/>
              <a:ea typeface="Barlow"/>
              <a:cs typeface="Barlow"/>
              <a:sym typeface="Barlow"/>
            </a:endParaRPr>
          </a:p>
        </p:txBody>
      </p:sp>
      <p:sp>
        <p:nvSpPr>
          <p:cNvPr id="168" name="Google Shape;168;p40"/>
          <p:cNvSpPr txBox="1"/>
          <p:nvPr/>
        </p:nvSpPr>
        <p:spPr>
          <a:xfrm>
            <a:off x="7378133" y="2489800"/>
            <a:ext cx="3929600" cy="16624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400"/>
            </a:pPr>
            <a:r>
              <a:rPr lang="en" sz="1867" b="1" kern="0">
                <a:solidFill>
                  <a:srgbClr val="FFFFFF"/>
                </a:solidFill>
                <a:latin typeface="Barlow"/>
                <a:ea typeface="Barlow"/>
                <a:cs typeface="Barlow"/>
                <a:sym typeface="Barlow"/>
              </a:rPr>
              <a:t>Return-On-Investment:</a:t>
            </a:r>
            <a:r>
              <a:rPr lang="en" sz="1333" b="1" kern="0">
                <a:solidFill>
                  <a:srgbClr val="FFFFFF"/>
                </a:solidFill>
                <a:latin typeface="Barlow"/>
                <a:ea typeface="Barlow"/>
                <a:cs typeface="Barlow"/>
                <a:sym typeface="Barlow"/>
              </a:rPr>
              <a:t> </a:t>
            </a:r>
            <a:br>
              <a:rPr lang="en" sz="1333" b="1" kern="0">
                <a:solidFill>
                  <a:srgbClr val="FFFFFF"/>
                </a:solidFill>
                <a:latin typeface="Barlow"/>
                <a:ea typeface="Barlow"/>
                <a:cs typeface="Barlow"/>
                <a:sym typeface="Barlow"/>
              </a:rPr>
            </a:br>
            <a:r>
              <a:rPr lang="en" sz="1200" kern="0">
                <a:solidFill>
                  <a:srgbClr val="FFFFFF"/>
                </a:solidFill>
                <a:latin typeface="Barlow"/>
                <a:ea typeface="Barlow"/>
                <a:cs typeface="Barlow"/>
                <a:sym typeface="Barlow"/>
              </a:rPr>
              <a:t>HBCUs create $16.5 billion in total economic impact, generating more than 136,000 jobs for local and regional economies. </a:t>
            </a:r>
            <a:br>
              <a:rPr lang="en" sz="1200" kern="0">
                <a:solidFill>
                  <a:srgbClr val="FFFFFF"/>
                </a:solidFill>
                <a:latin typeface="Barlow"/>
                <a:ea typeface="Barlow"/>
                <a:cs typeface="Barlow"/>
                <a:sym typeface="Barlow"/>
              </a:rPr>
            </a:br>
            <a:br>
              <a:rPr lang="en" sz="800" kern="0">
                <a:solidFill>
                  <a:srgbClr val="FFFFFF"/>
                </a:solidFill>
                <a:latin typeface="Barlow"/>
                <a:ea typeface="Barlow"/>
                <a:cs typeface="Barlow"/>
                <a:sym typeface="Barlow"/>
              </a:rPr>
            </a:br>
            <a:r>
              <a:rPr lang="en" sz="1200" b="1" kern="0">
                <a:solidFill>
                  <a:srgbClr val="B9D533"/>
                </a:solidFill>
                <a:latin typeface="Barlow"/>
                <a:ea typeface="Barlow"/>
                <a:cs typeface="Barlow"/>
                <a:sym typeface="Barlow"/>
              </a:rPr>
              <a:t>Every dollar</a:t>
            </a:r>
            <a:r>
              <a:rPr lang="en" sz="1200" kern="0">
                <a:solidFill>
                  <a:srgbClr val="FFFFFF"/>
                </a:solidFill>
                <a:latin typeface="Barlow"/>
                <a:ea typeface="Barlow"/>
                <a:cs typeface="Barlow"/>
                <a:sym typeface="Barlow"/>
              </a:rPr>
              <a:t> an HBCU and its students spends </a:t>
            </a:r>
            <a:r>
              <a:rPr lang="en" sz="1200" b="1" kern="0">
                <a:solidFill>
                  <a:srgbClr val="FBAE1B"/>
                </a:solidFill>
                <a:latin typeface="Barlow"/>
                <a:ea typeface="Barlow"/>
                <a:cs typeface="Barlow"/>
                <a:sym typeface="Barlow"/>
              </a:rPr>
              <a:t>generates $1.43 in spending</a:t>
            </a:r>
            <a:r>
              <a:rPr lang="en" sz="1200" kern="0">
                <a:solidFill>
                  <a:srgbClr val="FFFFFF"/>
                </a:solidFill>
                <a:latin typeface="Barlow"/>
                <a:ea typeface="Barlow"/>
                <a:cs typeface="Barlow"/>
                <a:sym typeface="Barlow"/>
              </a:rPr>
              <a:t> for its local and regional economies.</a:t>
            </a:r>
            <a:endParaRPr sz="1200" kern="0">
              <a:solidFill>
                <a:srgbClr val="FFFFFF"/>
              </a:solidFill>
              <a:latin typeface="Barlow"/>
              <a:ea typeface="Barlow"/>
              <a:cs typeface="Barlow"/>
              <a:sym typeface="Barlow"/>
            </a:endParaRPr>
          </a:p>
        </p:txBody>
      </p:sp>
      <p:sp>
        <p:nvSpPr>
          <p:cNvPr id="169" name="Google Shape;169;p40"/>
          <p:cNvSpPr txBox="1"/>
          <p:nvPr/>
        </p:nvSpPr>
        <p:spPr>
          <a:xfrm>
            <a:off x="7378133" y="4553092"/>
            <a:ext cx="4193600" cy="16624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400"/>
            </a:pPr>
            <a:r>
              <a:rPr lang="en" sz="1867" b="1" kern="0">
                <a:solidFill>
                  <a:srgbClr val="FFFFFF"/>
                </a:solidFill>
                <a:latin typeface="Barlow"/>
                <a:ea typeface="Barlow"/>
                <a:cs typeface="Barlow"/>
                <a:sym typeface="Barlow"/>
              </a:rPr>
              <a:t>Lifetime Earnings and Social Mobility:</a:t>
            </a:r>
            <a:r>
              <a:rPr lang="en" sz="1333" b="1" kern="0">
                <a:solidFill>
                  <a:srgbClr val="FFFFFF"/>
                </a:solidFill>
                <a:latin typeface="Barlow"/>
                <a:ea typeface="Barlow"/>
                <a:cs typeface="Barlow"/>
                <a:sym typeface="Barlow"/>
              </a:rPr>
              <a:t> </a:t>
            </a:r>
            <a:endParaRPr sz="1333" b="1" kern="0">
              <a:solidFill>
                <a:srgbClr val="FFFFFF"/>
              </a:solidFill>
              <a:latin typeface="Barlow"/>
              <a:ea typeface="Barlow"/>
              <a:cs typeface="Barlow"/>
              <a:sym typeface="Barlow"/>
            </a:endParaRPr>
          </a:p>
          <a:p>
            <a:pPr defTabSz="1219170">
              <a:buClr>
                <a:srgbClr val="000000"/>
              </a:buClr>
              <a:buSzPts val="900"/>
            </a:pPr>
            <a:r>
              <a:rPr lang="en" sz="1200" kern="0">
                <a:solidFill>
                  <a:srgbClr val="FFFFFF"/>
                </a:solidFill>
                <a:latin typeface="Barlow"/>
                <a:ea typeface="Barlow"/>
                <a:cs typeface="Barlow"/>
                <a:sym typeface="Barlow"/>
              </a:rPr>
              <a:t>HBCU Graduates: 51% more likely than peer Black graduates to move into a higher-income quartile.</a:t>
            </a:r>
            <a:br>
              <a:rPr lang="en" sz="1200" kern="0">
                <a:solidFill>
                  <a:srgbClr val="FFFFFF"/>
                </a:solidFill>
                <a:latin typeface="Barlow"/>
                <a:ea typeface="Barlow"/>
                <a:cs typeface="Barlow"/>
                <a:sym typeface="Barlow"/>
              </a:rPr>
            </a:br>
            <a:endParaRPr sz="800" kern="0">
              <a:solidFill>
                <a:srgbClr val="FFFFFF"/>
              </a:solidFill>
              <a:latin typeface="Barlow"/>
              <a:ea typeface="Barlow"/>
              <a:cs typeface="Barlow"/>
              <a:sym typeface="Barlow"/>
            </a:endParaRPr>
          </a:p>
          <a:p>
            <a:pPr defTabSz="1219170">
              <a:buClr>
                <a:srgbClr val="000000"/>
              </a:buClr>
              <a:buSzPts val="900"/>
            </a:pPr>
            <a:r>
              <a:rPr lang="en" sz="1200" kern="0">
                <a:solidFill>
                  <a:srgbClr val="FFFFFF"/>
                </a:solidFill>
                <a:latin typeface="Barlow"/>
                <a:ea typeface="Barlow"/>
                <a:cs typeface="Barlow"/>
                <a:sym typeface="Barlow"/>
              </a:rPr>
              <a:t>HBCU Graduates: Earn 57% more than they could without these college credentials.</a:t>
            </a:r>
            <a:br>
              <a:rPr lang="en" sz="1200" kern="0">
                <a:solidFill>
                  <a:srgbClr val="FFFFFF"/>
                </a:solidFill>
                <a:latin typeface="Barlow"/>
                <a:ea typeface="Barlow"/>
                <a:cs typeface="Barlow"/>
                <a:sym typeface="Barlow"/>
              </a:rPr>
            </a:br>
            <a:endParaRPr sz="800" kern="0">
              <a:solidFill>
                <a:srgbClr val="FFFFFF"/>
              </a:solidFill>
              <a:latin typeface="Barlow"/>
              <a:ea typeface="Barlow"/>
              <a:cs typeface="Barlow"/>
              <a:sym typeface="Barlow"/>
            </a:endParaRPr>
          </a:p>
          <a:p>
            <a:pPr defTabSz="1219170">
              <a:buClr>
                <a:srgbClr val="000000"/>
              </a:buClr>
              <a:buSzPts val="900"/>
            </a:pPr>
            <a:r>
              <a:rPr lang="en" sz="1200" kern="0">
                <a:solidFill>
                  <a:srgbClr val="FFFFFF"/>
                </a:solidFill>
                <a:latin typeface="Barlow"/>
                <a:ea typeface="Barlow"/>
                <a:cs typeface="Barlow"/>
                <a:sym typeface="Barlow"/>
              </a:rPr>
              <a:t>An HBCU graduate working full-time can expect </a:t>
            </a:r>
            <a:br>
              <a:rPr lang="en" sz="1200" kern="0">
                <a:solidFill>
                  <a:srgbClr val="FFFFFF"/>
                </a:solidFill>
                <a:latin typeface="Barlow"/>
                <a:ea typeface="Barlow"/>
                <a:cs typeface="Barlow"/>
                <a:sym typeface="Barlow"/>
              </a:rPr>
            </a:br>
            <a:r>
              <a:rPr lang="en" sz="1200" kern="0">
                <a:solidFill>
                  <a:srgbClr val="FFFFFF"/>
                </a:solidFill>
                <a:latin typeface="Barlow"/>
                <a:ea typeface="Barlow"/>
                <a:cs typeface="Barlow"/>
                <a:sym typeface="Barlow"/>
              </a:rPr>
              <a:t>to earn $1,036,403 in additional income</a:t>
            </a:r>
            <a:r>
              <a:rPr lang="en" sz="1333" kern="0">
                <a:solidFill>
                  <a:srgbClr val="FFFFFF"/>
                </a:solidFill>
                <a:latin typeface="Barlow"/>
                <a:ea typeface="Barlow"/>
                <a:cs typeface="Barlow"/>
                <a:sym typeface="Barlow"/>
              </a:rPr>
              <a:t>.</a:t>
            </a:r>
            <a:endParaRPr sz="1333" kern="0">
              <a:solidFill>
                <a:srgbClr val="FFFFFF"/>
              </a:solidFill>
              <a:latin typeface="Barlow"/>
              <a:ea typeface="Barlow"/>
              <a:cs typeface="Barlow"/>
              <a:sym typeface="Barlow"/>
            </a:endParaRPr>
          </a:p>
        </p:txBody>
      </p:sp>
      <p:sp>
        <p:nvSpPr>
          <p:cNvPr id="170" name="Google Shape;170;p40"/>
          <p:cNvSpPr txBox="1"/>
          <p:nvPr/>
        </p:nvSpPr>
        <p:spPr>
          <a:xfrm>
            <a:off x="524884" y="1685567"/>
            <a:ext cx="3929600" cy="19932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2450"/>
            </a:pPr>
            <a:r>
              <a:rPr lang="en" sz="6400" i="1" kern="0">
                <a:solidFill>
                  <a:srgbClr val="FFFFFF"/>
                </a:solidFill>
                <a:latin typeface="Barlow ExtraBold"/>
                <a:ea typeface="Barlow ExtraBold"/>
                <a:cs typeface="Barlow ExtraBold"/>
                <a:sym typeface="Barlow ExtraBold"/>
              </a:rPr>
              <a:t>The Outsized Impact of HBCUs</a:t>
            </a:r>
            <a:endParaRPr sz="6400" i="1" kern="0">
              <a:solidFill>
                <a:srgbClr val="FFFFFF"/>
              </a:solidFill>
              <a:latin typeface="Barlow ExtraBold"/>
              <a:ea typeface="Barlow ExtraBold"/>
              <a:cs typeface="Barlow ExtraBold"/>
              <a:sym typeface="Barlow ExtraBold"/>
            </a:endParaRPr>
          </a:p>
        </p:txBody>
      </p:sp>
      <p:pic>
        <p:nvPicPr>
          <p:cNvPr id="171" name="Google Shape;171;p40"/>
          <p:cNvPicPr preferRelativeResize="0"/>
          <p:nvPr/>
        </p:nvPicPr>
        <p:blipFill rotWithShape="1">
          <a:blip r:embed="rId3">
            <a:alphaModFix/>
          </a:blip>
          <a:srcRect/>
          <a:stretch/>
        </p:blipFill>
        <p:spPr>
          <a:xfrm>
            <a:off x="5707243" y="456608"/>
            <a:ext cx="1532591" cy="1662400"/>
          </a:xfrm>
          <a:prstGeom prst="rect">
            <a:avLst/>
          </a:prstGeom>
          <a:noFill/>
          <a:ln>
            <a:noFill/>
          </a:ln>
        </p:spPr>
      </p:pic>
      <p:pic>
        <p:nvPicPr>
          <p:cNvPr id="172" name="Google Shape;172;p40"/>
          <p:cNvPicPr preferRelativeResize="0"/>
          <p:nvPr/>
        </p:nvPicPr>
        <p:blipFill rotWithShape="1">
          <a:blip r:embed="rId4">
            <a:alphaModFix/>
          </a:blip>
          <a:srcRect l="28302" t="11395" r="2817" b="10442"/>
          <a:stretch/>
        </p:blipFill>
        <p:spPr>
          <a:xfrm rot="-5400000">
            <a:off x="6130367" y="3002901"/>
            <a:ext cx="1401567" cy="767233"/>
          </a:xfrm>
          <a:prstGeom prst="rect">
            <a:avLst/>
          </a:prstGeom>
          <a:noFill/>
          <a:ln>
            <a:noFill/>
          </a:ln>
        </p:spPr>
      </p:pic>
      <p:sp>
        <p:nvSpPr>
          <p:cNvPr id="173" name="Google Shape;173;p40"/>
          <p:cNvSpPr txBox="1"/>
          <p:nvPr/>
        </p:nvSpPr>
        <p:spPr>
          <a:xfrm>
            <a:off x="5579825" y="5069212"/>
            <a:ext cx="794400" cy="595059"/>
          </a:xfrm>
          <a:prstGeom prst="rect">
            <a:avLst/>
          </a:prstGeom>
          <a:noFill/>
          <a:ln>
            <a:noFill/>
          </a:ln>
        </p:spPr>
        <p:txBody>
          <a:bodyPr spcFirstLastPara="1" wrap="square" lIns="121900" tIns="121900" rIns="121900" bIns="121900" anchor="t" anchorCtr="0">
            <a:spAutoFit/>
          </a:bodyPr>
          <a:lstStyle/>
          <a:p>
            <a:pPr defTabSz="1219170">
              <a:buClr>
                <a:srgbClr val="000000"/>
              </a:buClr>
              <a:buSzPts val="1700"/>
            </a:pPr>
            <a:r>
              <a:rPr lang="en" sz="2267" b="1" kern="0">
                <a:solidFill>
                  <a:srgbClr val="FFFFFF"/>
                </a:solidFill>
                <a:latin typeface="Barlow"/>
                <a:ea typeface="Barlow"/>
                <a:cs typeface="Barlow"/>
                <a:sym typeface="Barlow"/>
              </a:rPr>
              <a:t>51%</a:t>
            </a:r>
            <a:endParaRPr sz="2267" b="1" kern="0">
              <a:solidFill>
                <a:srgbClr val="FFFFFF"/>
              </a:solidFill>
              <a:latin typeface="Barlow"/>
              <a:ea typeface="Barlow"/>
              <a:cs typeface="Barlow"/>
              <a:sym typeface="Barlow"/>
            </a:endParaRPr>
          </a:p>
        </p:txBody>
      </p:sp>
      <p:sp>
        <p:nvSpPr>
          <p:cNvPr id="174" name="Google Shape;174;p40"/>
          <p:cNvSpPr txBox="1"/>
          <p:nvPr/>
        </p:nvSpPr>
        <p:spPr>
          <a:xfrm>
            <a:off x="6447199" y="4682104"/>
            <a:ext cx="794400" cy="595059"/>
          </a:xfrm>
          <a:prstGeom prst="rect">
            <a:avLst/>
          </a:prstGeom>
          <a:noFill/>
          <a:ln>
            <a:noFill/>
          </a:ln>
        </p:spPr>
        <p:txBody>
          <a:bodyPr spcFirstLastPara="1" wrap="square" lIns="121900" tIns="121900" rIns="121900" bIns="121900" anchor="t" anchorCtr="0">
            <a:spAutoFit/>
          </a:bodyPr>
          <a:lstStyle/>
          <a:p>
            <a:pPr defTabSz="1219170">
              <a:buClr>
                <a:srgbClr val="000000"/>
              </a:buClr>
              <a:buSzPts val="1700"/>
            </a:pPr>
            <a:r>
              <a:rPr lang="en" sz="2267" b="1" kern="0">
                <a:solidFill>
                  <a:srgbClr val="FFFFFF"/>
                </a:solidFill>
                <a:latin typeface="Barlow"/>
                <a:ea typeface="Barlow"/>
                <a:cs typeface="Barlow"/>
                <a:sym typeface="Barlow"/>
              </a:rPr>
              <a:t>57%</a:t>
            </a:r>
            <a:endParaRPr sz="2267" b="1" kern="0">
              <a:solidFill>
                <a:srgbClr val="FFFFFF"/>
              </a:solidFill>
              <a:latin typeface="Barlow"/>
              <a:ea typeface="Barlow"/>
              <a:cs typeface="Barlow"/>
              <a:sym typeface="Barlow"/>
            </a:endParaRPr>
          </a:p>
        </p:txBody>
      </p:sp>
      <p:sp>
        <p:nvSpPr>
          <p:cNvPr id="175" name="Google Shape;175;p40"/>
          <p:cNvSpPr/>
          <p:nvPr/>
        </p:nvSpPr>
        <p:spPr>
          <a:xfrm>
            <a:off x="5580633" y="3300165"/>
            <a:ext cx="792800" cy="784800"/>
          </a:xfrm>
          <a:prstGeom prst="rect">
            <a:avLst/>
          </a:prstGeom>
          <a:solidFill>
            <a:srgbClr val="B9D533"/>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76" name="Google Shape;176;p40"/>
          <p:cNvSpPr txBox="1"/>
          <p:nvPr/>
        </p:nvSpPr>
        <p:spPr>
          <a:xfrm>
            <a:off x="5698967" y="3253767"/>
            <a:ext cx="585200" cy="533504"/>
          </a:xfrm>
          <a:prstGeom prst="rect">
            <a:avLst/>
          </a:prstGeom>
          <a:noFill/>
          <a:ln>
            <a:noFill/>
          </a:ln>
        </p:spPr>
        <p:txBody>
          <a:bodyPr spcFirstLastPara="1" wrap="square" lIns="121900" tIns="121900" rIns="121900" bIns="121900" anchor="t" anchorCtr="0">
            <a:spAutoFit/>
          </a:bodyPr>
          <a:lstStyle/>
          <a:p>
            <a:pPr defTabSz="1219170">
              <a:buClr>
                <a:srgbClr val="000000"/>
              </a:buClr>
              <a:buSzPts val="1400"/>
            </a:pPr>
            <a:r>
              <a:rPr lang="en" sz="1867" b="1" kern="0">
                <a:solidFill>
                  <a:srgbClr val="FFFFFF"/>
                </a:solidFill>
                <a:latin typeface="Barlow"/>
                <a:ea typeface="Barlow"/>
                <a:cs typeface="Barlow"/>
                <a:sym typeface="Barlow"/>
              </a:rPr>
              <a:t>$1</a:t>
            </a:r>
            <a:endParaRPr sz="1867" b="1" kern="0">
              <a:solidFill>
                <a:srgbClr val="FFFFFF"/>
              </a:solidFill>
              <a:latin typeface="Barlow"/>
              <a:ea typeface="Barlow"/>
              <a:cs typeface="Barlow"/>
              <a:sym typeface="Barlow"/>
            </a:endParaRPr>
          </a:p>
        </p:txBody>
      </p:sp>
      <p:sp>
        <p:nvSpPr>
          <p:cNvPr id="177" name="Google Shape;177;p40"/>
          <p:cNvSpPr txBox="1"/>
          <p:nvPr/>
        </p:nvSpPr>
        <p:spPr>
          <a:xfrm>
            <a:off x="6407899" y="2720170"/>
            <a:ext cx="1008000" cy="533504"/>
          </a:xfrm>
          <a:prstGeom prst="rect">
            <a:avLst/>
          </a:prstGeom>
          <a:noFill/>
          <a:ln>
            <a:noFill/>
          </a:ln>
        </p:spPr>
        <p:txBody>
          <a:bodyPr spcFirstLastPara="1" wrap="square" lIns="121900" tIns="121900" rIns="121900" bIns="121900" anchor="t" anchorCtr="0">
            <a:spAutoFit/>
          </a:bodyPr>
          <a:lstStyle/>
          <a:p>
            <a:pPr defTabSz="1219170">
              <a:buClr>
                <a:srgbClr val="000000"/>
              </a:buClr>
              <a:buSzPts val="1400"/>
            </a:pPr>
            <a:r>
              <a:rPr lang="en" sz="1867" b="1" kern="0">
                <a:solidFill>
                  <a:srgbClr val="FFFFFF"/>
                </a:solidFill>
                <a:latin typeface="Barlow"/>
                <a:ea typeface="Barlow"/>
                <a:cs typeface="Barlow"/>
                <a:sym typeface="Barlow"/>
              </a:rPr>
              <a:t>$1.43</a:t>
            </a:r>
            <a:endParaRPr sz="1867" b="1" kern="0">
              <a:solidFill>
                <a:srgbClr val="FFFFFF"/>
              </a:solidFill>
              <a:latin typeface="Barlow"/>
              <a:ea typeface="Barlow"/>
              <a:cs typeface="Barlow"/>
              <a:sym typeface="Barlow"/>
            </a:endParaRPr>
          </a:p>
        </p:txBody>
      </p:sp>
      <p:cxnSp>
        <p:nvCxnSpPr>
          <p:cNvPr id="178" name="Google Shape;178;p40"/>
          <p:cNvCxnSpPr/>
          <p:nvPr/>
        </p:nvCxnSpPr>
        <p:spPr>
          <a:xfrm>
            <a:off x="5580633" y="4403833"/>
            <a:ext cx="6102400" cy="0"/>
          </a:xfrm>
          <a:prstGeom prst="straightConnector1">
            <a:avLst/>
          </a:prstGeom>
          <a:noFill/>
          <a:ln w="9525" cap="flat" cmpd="sng">
            <a:solidFill>
              <a:srgbClr val="4F8BAC"/>
            </a:solidFill>
            <a:prstDash val="solid"/>
            <a:round/>
            <a:headEnd type="none" w="sm" len="sm"/>
            <a:tailEnd type="none" w="sm" len="sm"/>
          </a:ln>
        </p:spPr>
      </p:cxnSp>
      <p:cxnSp>
        <p:nvCxnSpPr>
          <p:cNvPr id="179" name="Google Shape;179;p40"/>
          <p:cNvCxnSpPr/>
          <p:nvPr/>
        </p:nvCxnSpPr>
        <p:spPr>
          <a:xfrm>
            <a:off x="5580633" y="2375833"/>
            <a:ext cx="6102400" cy="0"/>
          </a:xfrm>
          <a:prstGeom prst="straightConnector1">
            <a:avLst/>
          </a:prstGeom>
          <a:noFill/>
          <a:ln w="9525" cap="flat" cmpd="sng">
            <a:solidFill>
              <a:srgbClr val="4F8BAC"/>
            </a:solidFill>
            <a:prstDash val="solid"/>
            <a:round/>
            <a:headEnd type="none" w="sm" len="sm"/>
            <a:tailEnd type="none" w="sm" len="sm"/>
          </a:ln>
        </p:spPr>
      </p:cxnSp>
      <p:pic>
        <p:nvPicPr>
          <p:cNvPr id="180" name="Google Shape;180;p40"/>
          <p:cNvPicPr preferRelativeResize="0"/>
          <p:nvPr/>
        </p:nvPicPr>
        <p:blipFill rotWithShape="1">
          <a:blip r:embed="rId5">
            <a:alphaModFix/>
          </a:blip>
          <a:srcRect/>
          <a:stretch/>
        </p:blipFill>
        <p:spPr>
          <a:xfrm flipH="1">
            <a:off x="4718942" y="783593"/>
            <a:ext cx="60959" cy="5290817"/>
          </a:xfrm>
          <a:prstGeom prst="rect">
            <a:avLst/>
          </a:prstGeom>
          <a:noFill/>
          <a:ln>
            <a:noFill/>
          </a:ln>
        </p:spPr>
      </p:pic>
      <p:pic>
        <p:nvPicPr>
          <p:cNvPr id="2" name="Picture 1" descr="A logo with a torch and a white letter&#10;&#10;AI-generated content may be incorrect.">
            <a:extLst>
              <a:ext uri="{FF2B5EF4-FFF2-40B4-BE49-F238E27FC236}">
                <a16:creationId xmlns:a16="http://schemas.microsoft.com/office/drawing/2014/main" id="{A05044EE-CD83-242E-AEC2-244E7CCE055A}"/>
              </a:ext>
            </a:extLst>
          </p:cNvPr>
          <p:cNvPicPr>
            <a:picLocks noChangeAspect="1"/>
          </p:cNvPicPr>
          <p:nvPr/>
        </p:nvPicPr>
        <p:blipFill>
          <a:blip r:embed="rId6"/>
          <a:srcRect l="-8221" r="-5236" b="-17395"/>
          <a:stretch>
            <a:fillRect/>
          </a:stretch>
        </p:blipFill>
        <p:spPr>
          <a:xfrm>
            <a:off x="163452" y="214676"/>
            <a:ext cx="2210291" cy="73817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4062"/>
        </a:solidFill>
        <a:effectLst/>
      </p:bgPr>
    </p:bg>
    <p:spTree>
      <p:nvGrpSpPr>
        <p:cNvPr id="1" name="Shape 232"/>
        <p:cNvGrpSpPr/>
        <p:nvPr/>
      </p:nvGrpSpPr>
      <p:grpSpPr>
        <a:xfrm>
          <a:off x="0" y="0"/>
          <a:ext cx="0" cy="0"/>
          <a:chOff x="0" y="0"/>
          <a:chExt cx="0" cy="0"/>
        </a:xfrm>
      </p:grpSpPr>
      <p:pic>
        <p:nvPicPr>
          <p:cNvPr id="5" name="Picture 4" descr="A group of people standing on a stage&#10;&#10;AI-generated content may be incorrect.">
            <a:extLst>
              <a:ext uri="{FF2B5EF4-FFF2-40B4-BE49-F238E27FC236}">
                <a16:creationId xmlns:a16="http://schemas.microsoft.com/office/drawing/2014/main" id="{A3374FB8-AB4F-CF38-F73C-6DE4FF06A028}"/>
              </a:ext>
            </a:extLst>
          </p:cNvPr>
          <p:cNvPicPr>
            <a:picLocks noChangeAspect="1"/>
          </p:cNvPicPr>
          <p:nvPr/>
        </p:nvPicPr>
        <p:blipFill>
          <a:blip r:embed="rId3"/>
          <a:srcRect l="10050" r="10050"/>
          <a:stretch/>
        </p:blipFill>
        <p:spPr>
          <a:xfrm>
            <a:off x="6099049" y="4318000"/>
            <a:ext cx="3044953" cy="2540000"/>
          </a:xfrm>
          <a:prstGeom prst="rect">
            <a:avLst/>
          </a:prstGeom>
        </p:spPr>
      </p:pic>
      <p:pic>
        <p:nvPicPr>
          <p:cNvPr id="9" name="Picture 8" descr="A group of women sitting at a table&#10;&#10;AI-generated content may be incorrect.">
            <a:extLst>
              <a:ext uri="{FF2B5EF4-FFF2-40B4-BE49-F238E27FC236}">
                <a16:creationId xmlns:a16="http://schemas.microsoft.com/office/drawing/2014/main" id="{F0047930-862A-CF85-4AEA-4CAC56BB8766}"/>
              </a:ext>
            </a:extLst>
          </p:cNvPr>
          <p:cNvPicPr>
            <a:picLocks noChangeAspect="1"/>
          </p:cNvPicPr>
          <p:nvPr/>
        </p:nvPicPr>
        <p:blipFill>
          <a:blip r:embed="rId4"/>
          <a:srcRect l="10050" r="10050"/>
          <a:stretch/>
        </p:blipFill>
        <p:spPr>
          <a:xfrm>
            <a:off x="3051047" y="4318000"/>
            <a:ext cx="3044953" cy="2540000"/>
          </a:xfrm>
          <a:prstGeom prst="rect">
            <a:avLst/>
          </a:prstGeom>
        </p:spPr>
      </p:pic>
      <p:pic>
        <p:nvPicPr>
          <p:cNvPr id="14" name="Picture 13" descr="A group of men sitting in chairs&#10;&#10;AI-generated content may be incorrect.">
            <a:extLst>
              <a:ext uri="{FF2B5EF4-FFF2-40B4-BE49-F238E27FC236}">
                <a16:creationId xmlns:a16="http://schemas.microsoft.com/office/drawing/2014/main" id="{42587A40-5062-765B-C73C-3A02A047CFA1}"/>
              </a:ext>
            </a:extLst>
          </p:cNvPr>
          <p:cNvPicPr>
            <a:picLocks noChangeAspect="1"/>
          </p:cNvPicPr>
          <p:nvPr/>
        </p:nvPicPr>
        <p:blipFill>
          <a:blip r:embed="rId5"/>
          <a:srcRect l="10050" r="10050"/>
          <a:stretch/>
        </p:blipFill>
        <p:spPr>
          <a:xfrm>
            <a:off x="0" y="4318000"/>
            <a:ext cx="3044952" cy="2540000"/>
          </a:xfrm>
          <a:prstGeom prst="rect">
            <a:avLst/>
          </a:prstGeom>
        </p:spPr>
      </p:pic>
      <p:pic>
        <p:nvPicPr>
          <p:cNvPr id="17" name="Picture 16" descr="A person wearing a crown writing on a board&#10;&#10;AI-generated content may be incorrect.">
            <a:extLst>
              <a:ext uri="{FF2B5EF4-FFF2-40B4-BE49-F238E27FC236}">
                <a16:creationId xmlns:a16="http://schemas.microsoft.com/office/drawing/2014/main" id="{A149E2CB-BEEE-DBC7-3A47-8944075F7D57}"/>
              </a:ext>
            </a:extLst>
          </p:cNvPr>
          <p:cNvPicPr>
            <a:picLocks noChangeAspect="1"/>
          </p:cNvPicPr>
          <p:nvPr/>
        </p:nvPicPr>
        <p:blipFill>
          <a:blip r:embed="rId6"/>
          <a:srcRect l="10261" r="10261"/>
          <a:stretch/>
        </p:blipFill>
        <p:spPr>
          <a:xfrm>
            <a:off x="9144002" y="4300670"/>
            <a:ext cx="3049528" cy="2557329"/>
          </a:xfrm>
          <a:prstGeom prst="rect">
            <a:avLst/>
          </a:prstGeom>
        </p:spPr>
      </p:pic>
      <p:pic>
        <p:nvPicPr>
          <p:cNvPr id="2" name="Google Shape;598;p74">
            <a:extLst>
              <a:ext uri="{FF2B5EF4-FFF2-40B4-BE49-F238E27FC236}">
                <a16:creationId xmlns:a16="http://schemas.microsoft.com/office/drawing/2014/main" id="{7A025F25-EA35-F394-F929-4794ED853108}"/>
              </a:ext>
            </a:extLst>
          </p:cNvPr>
          <p:cNvPicPr preferRelativeResize="0"/>
          <p:nvPr/>
        </p:nvPicPr>
        <p:blipFill rotWithShape="1">
          <a:blip r:embed="rId7">
            <a:alphaModFix/>
          </a:blip>
          <a:srcRect l="406" t="83698" r="505" b="10387"/>
          <a:stretch/>
        </p:blipFill>
        <p:spPr>
          <a:xfrm>
            <a:off x="1" y="4089416"/>
            <a:ext cx="12192004" cy="405565"/>
          </a:xfrm>
          <a:prstGeom prst="rect">
            <a:avLst/>
          </a:prstGeom>
          <a:noFill/>
          <a:ln>
            <a:noFill/>
          </a:ln>
        </p:spPr>
      </p:pic>
      <p:sp>
        <p:nvSpPr>
          <p:cNvPr id="18" name="TextBox 17">
            <a:extLst>
              <a:ext uri="{FF2B5EF4-FFF2-40B4-BE49-F238E27FC236}">
                <a16:creationId xmlns:a16="http://schemas.microsoft.com/office/drawing/2014/main" id="{9F72FEE8-7976-BDE5-69D8-4A90BDDFA3CB}"/>
              </a:ext>
            </a:extLst>
          </p:cNvPr>
          <p:cNvSpPr txBox="1"/>
          <p:nvPr/>
        </p:nvSpPr>
        <p:spPr>
          <a:xfrm>
            <a:off x="-4" y="607363"/>
            <a:ext cx="12192004" cy="609398"/>
          </a:xfrm>
          <a:prstGeom prst="rect">
            <a:avLst/>
          </a:prstGeom>
          <a:noFill/>
        </p:spPr>
        <p:txBody>
          <a:bodyPr wrap="square" rtlCol="0">
            <a:spAutoFit/>
          </a:bodyPr>
          <a:lstStyle/>
          <a:p>
            <a:pPr algn="ctr">
              <a:lnSpc>
                <a:spcPct val="70000"/>
              </a:lnSpc>
            </a:pPr>
            <a:r>
              <a:rPr lang="en-US" sz="4800" b="1" i="1">
                <a:gradFill>
                  <a:gsLst>
                    <a:gs pos="0">
                      <a:srgbClr val="F47521"/>
                    </a:gs>
                    <a:gs pos="38000">
                      <a:srgbClr val="FBAE17"/>
                    </a:gs>
                    <a:gs pos="77000">
                      <a:srgbClr val="B9D532"/>
                    </a:gs>
                    <a:gs pos="100000">
                      <a:srgbClr val="6BCCDF"/>
                    </a:gs>
                  </a:gsLst>
                  <a:lin ang="0" scaled="0"/>
                </a:gradFill>
                <a:latin typeface="Barlow Black" panose="00000A00000000000000" pitchFamily="2" charset="0"/>
              </a:rPr>
              <a:t>SAVE THE DATE</a:t>
            </a:r>
          </a:p>
        </p:txBody>
      </p:sp>
      <p:sp>
        <p:nvSpPr>
          <p:cNvPr id="20" name="Google Shape;599;p74">
            <a:extLst>
              <a:ext uri="{FF2B5EF4-FFF2-40B4-BE49-F238E27FC236}">
                <a16:creationId xmlns:a16="http://schemas.microsoft.com/office/drawing/2014/main" id="{30391A1E-A624-AC7E-812F-F311949C1CBB}"/>
              </a:ext>
            </a:extLst>
          </p:cNvPr>
          <p:cNvSpPr txBox="1">
            <a:spLocks/>
          </p:cNvSpPr>
          <p:nvPr/>
        </p:nvSpPr>
        <p:spPr>
          <a:xfrm>
            <a:off x="3009898" y="3206345"/>
            <a:ext cx="6172200" cy="61133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a:defPPr>
            <a:lvl1pPr marL="228600" marR="0" lvl="0" indent="-228600" algn="l" defTabSz="914400" rtl="0" eaLnBrk="1" latinLnBrk="0" hangingPunct="1">
              <a:lnSpc>
                <a:spcPct val="100000"/>
              </a:lnSpc>
              <a:spcBef>
                <a:spcPts val="0"/>
              </a:spcBef>
              <a:spcAft>
                <a:spcPts val="0"/>
              </a:spcAft>
              <a:buClr>
                <a:srgbClr val="000000"/>
              </a:buClr>
              <a:buFont typeface="Arial"/>
              <a:buChar char="•"/>
              <a:defRPr sz="1867" b="0" i="0" u="none" strike="noStrike" kern="1200" cap="none">
                <a:solidFill>
                  <a:srgbClr val="000000"/>
                </a:solidFill>
                <a:latin typeface="Arial"/>
                <a:ea typeface="Arial"/>
                <a:cs typeface="Arial"/>
                <a:sym typeface="Arial"/>
              </a:defRPr>
            </a:lvl1pPr>
            <a:lvl2pPr marL="685800" marR="0" lvl="1" indent="-228600" algn="l" defTabSz="914400" rtl="0" eaLnBrk="1" latinLnBrk="0" hangingPunct="1">
              <a:lnSpc>
                <a:spcPct val="100000"/>
              </a:lnSpc>
              <a:spcBef>
                <a:spcPts val="0"/>
              </a:spcBef>
              <a:spcAft>
                <a:spcPts val="0"/>
              </a:spcAft>
              <a:buClr>
                <a:srgbClr val="000000"/>
              </a:buClr>
              <a:buFont typeface="Arial"/>
              <a:buChar char="•"/>
              <a:defRPr sz="1867" b="0" i="0" u="none" strike="noStrike" kern="1200" cap="none">
                <a:solidFill>
                  <a:srgbClr val="000000"/>
                </a:solidFill>
                <a:latin typeface="Arial"/>
                <a:ea typeface="Arial"/>
                <a:cs typeface="Arial"/>
                <a:sym typeface="Arial"/>
              </a:defRPr>
            </a:lvl2pPr>
            <a:lvl3pPr marL="1143000" marR="0" lvl="2" indent="-228600" algn="l" defTabSz="914400" rtl="0" eaLnBrk="1" latinLnBrk="0" hangingPunct="1">
              <a:lnSpc>
                <a:spcPct val="100000"/>
              </a:lnSpc>
              <a:spcBef>
                <a:spcPts val="0"/>
              </a:spcBef>
              <a:spcAft>
                <a:spcPts val="0"/>
              </a:spcAft>
              <a:buClr>
                <a:srgbClr val="000000"/>
              </a:buClr>
              <a:buFont typeface="Arial"/>
              <a:buChar char="•"/>
              <a:defRPr sz="1867" b="0" i="0" u="none" strike="noStrike" kern="1200" cap="none">
                <a:solidFill>
                  <a:srgbClr val="000000"/>
                </a:solidFill>
                <a:latin typeface="Arial"/>
                <a:ea typeface="Arial"/>
                <a:cs typeface="Arial"/>
                <a:sym typeface="Arial"/>
              </a:defRPr>
            </a:lvl3pPr>
            <a:lvl4pPr marL="1600200" marR="0" lvl="3" indent="-228600" algn="l" defTabSz="914400" rtl="0" eaLnBrk="1" latinLnBrk="0" hangingPunct="1">
              <a:lnSpc>
                <a:spcPct val="100000"/>
              </a:lnSpc>
              <a:spcBef>
                <a:spcPts val="0"/>
              </a:spcBef>
              <a:spcAft>
                <a:spcPts val="0"/>
              </a:spcAft>
              <a:buClr>
                <a:srgbClr val="000000"/>
              </a:buClr>
              <a:buFont typeface="Arial"/>
              <a:buChar char="•"/>
              <a:defRPr sz="1867" b="0" i="0" u="none" strike="noStrike" kern="1200" cap="none">
                <a:solidFill>
                  <a:srgbClr val="000000"/>
                </a:solidFill>
                <a:latin typeface="Arial"/>
                <a:ea typeface="Arial"/>
                <a:cs typeface="Arial"/>
                <a:sym typeface="Arial"/>
              </a:defRPr>
            </a:lvl4pPr>
            <a:lvl5pPr marL="2057400" marR="0" lvl="4" indent="-228600" algn="l" defTabSz="914400" rtl="0" eaLnBrk="1" latinLnBrk="0" hangingPunct="1">
              <a:lnSpc>
                <a:spcPct val="100000"/>
              </a:lnSpc>
              <a:spcBef>
                <a:spcPts val="0"/>
              </a:spcBef>
              <a:spcAft>
                <a:spcPts val="0"/>
              </a:spcAft>
              <a:buClr>
                <a:srgbClr val="000000"/>
              </a:buClr>
              <a:buFont typeface="Arial"/>
              <a:buChar char="•"/>
              <a:defRPr sz="1867" b="0" i="0" u="none" strike="noStrike" kern="1200" cap="none">
                <a:solidFill>
                  <a:srgbClr val="000000"/>
                </a:solidFill>
                <a:latin typeface="Arial"/>
                <a:ea typeface="Arial"/>
                <a:cs typeface="Arial"/>
                <a:sym typeface="Arial"/>
              </a:defRPr>
            </a:lvl5pPr>
            <a:lvl6pPr marL="2514600" marR="0" lvl="5" indent="-228600" algn="l" defTabSz="914400" rtl="0" eaLnBrk="1" latinLnBrk="0" hangingPunct="1">
              <a:lnSpc>
                <a:spcPct val="100000"/>
              </a:lnSpc>
              <a:spcBef>
                <a:spcPts val="0"/>
              </a:spcBef>
              <a:spcAft>
                <a:spcPts val="0"/>
              </a:spcAft>
              <a:buClr>
                <a:srgbClr val="000000"/>
              </a:buClr>
              <a:buFont typeface="Arial"/>
              <a:buChar char="•"/>
              <a:defRPr sz="1867" b="0" i="0" u="none" strike="noStrike" kern="1200" cap="none">
                <a:solidFill>
                  <a:srgbClr val="000000"/>
                </a:solidFill>
                <a:latin typeface="Arial"/>
                <a:ea typeface="Arial"/>
                <a:cs typeface="Arial"/>
                <a:sym typeface="Arial"/>
              </a:defRPr>
            </a:lvl6pPr>
            <a:lvl7pPr marL="2971800" marR="0" lvl="6" indent="-228600" algn="l" defTabSz="914400" rtl="0" eaLnBrk="1" latinLnBrk="0" hangingPunct="1">
              <a:lnSpc>
                <a:spcPct val="100000"/>
              </a:lnSpc>
              <a:spcBef>
                <a:spcPts val="0"/>
              </a:spcBef>
              <a:spcAft>
                <a:spcPts val="0"/>
              </a:spcAft>
              <a:buClr>
                <a:srgbClr val="000000"/>
              </a:buClr>
              <a:buFont typeface="Arial"/>
              <a:buChar char="•"/>
              <a:defRPr sz="1867" b="0" i="0" u="none" strike="noStrike" kern="1200" cap="none">
                <a:solidFill>
                  <a:srgbClr val="000000"/>
                </a:solidFill>
                <a:latin typeface="Arial"/>
                <a:ea typeface="Arial"/>
                <a:cs typeface="Arial"/>
                <a:sym typeface="Arial"/>
              </a:defRPr>
            </a:lvl7pPr>
            <a:lvl8pPr marL="3429000" marR="0" lvl="7" indent="-228600" algn="l" defTabSz="914400" rtl="0" eaLnBrk="1" latinLnBrk="0" hangingPunct="1">
              <a:lnSpc>
                <a:spcPct val="100000"/>
              </a:lnSpc>
              <a:spcBef>
                <a:spcPts val="0"/>
              </a:spcBef>
              <a:spcAft>
                <a:spcPts val="0"/>
              </a:spcAft>
              <a:buClr>
                <a:srgbClr val="000000"/>
              </a:buClr>
              <a:buFont typeface="Arial"/>
              <a:buChar char="•"/>
              <a:defRPr sz="1867" b="0" i="0" u="none" strike="noStrike" kern="1200" cap="none">
                <a:solidFill>
                  <a:srgbClr val="000000"/>
                </a:solidFill>
                <a:latin typeface="Arial"/>
                <a:ea typeface="Arial"/>
                <a:cs typeface="Arial"/>
                <a:sym typeface="Arial"/>
              </a:defRPr>
            </a:lvl8pPr>
            <a:lvl9pPr marL="3886200" marR="0" lvl="8" indent="-228600" algn="l" defTabSz="914400" rtl="0" eaLnBrk="1" latinLnBrk="0" hangingPunct="1">
              <a:lnSpc>
                <a:spcPct val="100000"/>
              </a:lnSpc>
              <a:spcBef>
                <a:spcPts val="0"/>
              </a:spcBef>
              <a:spcAft>
                <a:spcPts val="0"/>
              </a:spcAft>
              <a:buClr>
                <a:srgbClr val="000000"/>
              </a:buClr>
              <a:buFont typeface="Arial"/>
              <a:buChar char="•"/>
              <a:defRPr sz="1867" b="0" i="0" u="none" strike="noStrike" kern="1200" cap="none">
                <a:solidFill>
                  <a:srgbClr val="000000"/>
                </a:solidFill>
                <a:latin typeface="Arial"/>
                <a:ea typeface="Arial"/>
                <a:cs typeface="Arial"/>
                <a:sym typeface="Arial"/>
              </a:defRPr>
            </a:lvl9pPr>
          </a:lstStyle>
          <a:p>
            <a:pPr marL="0" indent="0" algn="ctr">
              <a:buClr>
                <a:schemeClr val="dk1"/>
              </a:buClr>
              <a:buNone/>
            </a:pPr>
            <a:r>
              <a:rPr lang="en-US" sz="2400">
                <a:solidFill>
                  <a:srgbClr val="B0D600"/>
                </a:solidFill>
                <a:latin typeface="Barlow"/>
                <a:sym typeface="Barlow"/>
              </a:rPr>
              <a:t>July 19 – July 23</a:t>
            </a:r>
          </a:p>
          <a:p>
            <a:pPr marL="0" indent="0" algn="ctr">
              <a:buClr>
                <a:schemeClr val="dk1"/>
              </a:buClr>
              <a:buFont typeface="Arial"/>
              <a:buNone/>
            </a:pPr>
            <a:r>
              <a:rPr lang="en-US" sz="2400" b="1">
                <a:solidFill>
                  <a:srgbClr val="B0D600"/>
                </a:solidFill>
                <a:latin typeface="Barlow"/>
                <a:sym typeface="Barlow"/>
              </a:rPr>
              <a:t>Signia by Hilton | Atlanta, GA</a:t>
            </a:r>
            <a:endParaRPr lang="en-US" sz="2400" b="1">
              <a:solidFill>
                <a:srgbClr val="B0D600"/>
              </a:solidFill>
              <a:latin typeface="Barlow"/>
            </a:endParaRPr>
          </a:p>
        </p:txBody>
      </p:sp>
      <p:pic>
        <p:nvPicPr>
          <p:cNvPr id="6" name="Picture 5" descr="A logo with a torch and a white letter&#10;&#10;AI-generated content may be incorrect.">
            <a:extLst>
              <a:ext uri="{FF2B5EF4-FFF2-40B4-BE49-F238E27FC236}">
                <a16:creationId xmlns:a16="http://schemas.microsoft.com/office/drawing/2014/main" id="{8002163F-9F6A-38C1-85C8-BF0986EEF02B}"/>
              </a:ext>
            </a:extLst>
          </p:cNvPr>
          <p:cNvPicPr>
            <a:picLocks noChangeAspect="1"/>
          </p:cNvPicPr>
          <p:nvPr/>
        </p:nvPicPr>
        <p:blipFill>
          <a:blip r:embed="rId8"/>
          <a:srcRect l="-8221" r="-5236" b="-17395"/>
          <a:stretch>
            <a:fillRect/>
          </a:stretch>
        </p:blipFill>
        <p:spPr>
          <a:xfrm>
            <a:off x="3161756" y="1407372"/>
            <a:ext cx="6152811" cy="1798347"/>
          </a:xfrm>
          <a:prstGeom prst="rect">
            <a:avLst/>
          </a:prstGeom>
        </p:spPr>
      </p:pic>
    </p:spTree>
    <p:extLst>
      <p:ext uri="{BB962C8B-B14F-4D97-AF65-F5344CB8AC3E}">
        <p14:creationId xmlns:p14="http://schemas.microsoft.com/office/powerpoint/2010/main" val="1933011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4062"/>
        </a:solidFill>
        <a:effectLst/>
      </p:bgPr>
    </p:bg>
    <p:spTree>
      <p:nvGrpSpPr>
        <p:cNvPr id="1" name="Shape 235"/>
        <p:cNvGrpSpPr/>
        <p:nvPr/>
      </p:nvGrpSpPr>
      <p:grpSpPr>
        <a:xfrm>
          <a:off x="0" y="0"/>
          <a:ext cx="0" cy="0"/>
          <a:chOff x="0" y="0"/>
          <a:chExt cx="0" cy="0"/>
        </a:xfrm>
      </p:grpSpPr>
      <p:pic>
        <p:nvPicPr>
          <p:cNvPr id="4" name="Picture 3" descr="A person standing at a podium&#10;&#10;AI-generated content may be incorrect.">
            <a:extLst>
              <a:ext uri="{FF2B5EF4-FFF2-40B4-BE49-F238E27FC236}">
                <a16:creationId xmlns:a16="http://schemas.microsoft.com/office/drawing/2014/main" id="{A992B432-8352-9F39-8BD7-E9A1BCC879E7}"/>
              </a:ext>
            </a:extLst>
          </p:cNvPr>
          <p:cNvPicPr>
            <a:picLocks noChangeAspect="1"/>
          </p:cNvPicPr>
          <p:nvPr/>
        </p:nvPicPr>
        <p:blipFill>
          <a:blip r:embed="rId3"/>
          <a:srcRect l="11046" r="11046"/>
          <a:stretch/>
        </p:blipFill>
        <p:spPr>
          <a:xfrm>
            <a:off x="6130063" y="-1"/>
            <a:ext cx="8016427" cy="6857999"/>
          </a:xfrm>
          <a:prstGeom prst="parallelogram">
            <a:avLst/>
          </a:prstGeom>
        </p:spPr>
      </p:pic>
      <p:sp>
        <p:nvSpPr>
          <p:cNvPr id="239" name="Google Shape;239;p45"/>
          <p:cNvSpPr/>
          <p:nvPr/>
        </p:nvSpPr>
        <p:spPr>
          <a:xfrm>
            <a:off x="12223500" y="-2374667"/>
            <a:ext cx="2906000" cy="9442400"/>
          </a:xfrm>
          <a:prstGeom prst="rect">
            <a:avLst/>
          </a:prstGeom>
          <a:solidFill>
            <a:schemeClr val="lt1"/>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pic>
        <p:nvPicPr>
          <p:cNvPr id="240" name="Google Shape;240;p45"/>
          <p:cNvPicPr preferRelativeResize="0"/>
          <p:nvPr/>
        </p:nvPicPr>
        <p:blipFill>
          <a:blip r:embed="rId4">
            <a:alphaModFix/>
          </a:blip>
          <a:stretch>
            <a:fillRect/>
          </a:stretch>
        </p:blipFill>
        <p:spPr>
          <a:xfrm>
            <a:off x="6130063" y="1"/>
            <a:ext cx="1737941" cy="6858001"/>
          </a:xfrm>
          <a:prstGeom prst="rect">
            <a:avLst/>
          </a:prstGeom>
          <a:noFill/>
          <a:ln>
            <a:noFill/>
          </a:ln>
        </p:spPr>
      </p:pic>
      <p:pic>
        <p:nvPicPr>
          <p:cNvPr id="241" name="Google Shape;241;p45"/>
          <p:cNvPicPr preferRelativeResize="0"/>
          <p:nvPr/>
        </p:nvPicPr>
        <p:blipFill>
          <a:blip r:embed="rId5">
            <a:alphaModFix amt="45000"/>
          </a:blip>
          <a:stretch>
            <a:fillRect/>
          </a:stretch>
        </p:blipFill>
        <p:spPr>
          <a:xfrm>
            <a:off x="715714" y="577935"/>
            <a:ext cx="1393333" cy="3097133"/>
          </a:xfrm>
          <a:prstGeom prst="rect">
            <a:avLst/>
          </a:prstGeom>
          <a:noFill/>
          <a:ln>
            <a:noFill/>
          </a:ln>
        </p:spPr>
      </p:pic>
      <p:sp>
        <p:nvSpPr>
          <p:cNvPr id="242" name="Google Shape;242;p45"/>
          <p:cNvSpPr txBox="1"/>
          <p:nvPr/>
        </p:nvSpPr>
        <p:spPr>
          <a:xfrm>
            <a:off x="1502667" y="1415200"/>
            <a:ext cx="4965600" cy="26792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2450"/>
            </a:pPr>
            <a:r>
              <a:rPr lang="en" sz="3200" b="1" i="1" kern="0">
                <a:solidFill>
                  <a:srgbClr val="FFFFFF"/>
                </a:solidFill>
                <a:latin typeface="Barlow"/>
                <a:ea typeface="Barlow"/>
                <a:cs typeface="Barlow"/>
                <a:sym typeface="Barlow"/>
              </a:rPr>
              <a:t>Align with a national organization with a proven commitment to HBCUs, educational equity and </a:t>
            </a:r>
            <a:br>
              <a:rPr lang="en" sz="3200" b="1" i="1" kern="0">
                <a:solidFill>
                  <a:srgbClr val="FFFFFF"/>
                </a:solidFill>
                <a:latin typeface="Barlow"/>
                <a:ea typeface="Barlow"/>
                <a:cs typeface="Barlow"/>
                <a:sym typeface="Barlow"/>
              </a:rPr>
            </a:br>
            <a:r>
              <a:rPr lang="en" sz="3200" b="1" i="1" kern="0">
                <a:solidFill>
                  <a:srgbClr val="FFFFFF"/>
                </a:solidFill>
                <a:latin typeface="Barlow"/>
                <a:ea typeface="Barlow"/>
                <a:cs typeface="Barlow"/>
                <a:sym typeface="Barlow"/>
              </a:rPr>
              <a:t>racial justice.</a:t>
            </a:r>
            <a:endParaRPr sz="3200" b="1" i="1" kern="0">
              <a:solidFill>
                <a:srgbClr val="FFFFFF"/>
              </a:solidFill>
              <a:latin typeface="Barlow"/>
              <a:ea typeface="Barlow"/>
              <a:cs typeface="Barlow"/>
              <a:sym typeface="Barlow"/>
            </a:endParaRPr>
          </a:p>
          <a:p>
            <a:pPr defTabSz="1219170">
              <a:buClr>
                <a:srgbClr val="000000"/>
              </a:buClr>
              <a:buSzPts val="2450"/>
            </a:pPr>
            <a:endParaRPr sz="2800" b="1" i="1" kern="0">
              <a:solidFill>
                <a:srgbClr val="FFFFFF"/>
              </a:solidFill>
              <a:latin typeface="Barlow"/>
              <a:ea typeface="Barlow"/>
              <a:cs typeface="Barlow"/>
              <a:sym typeface="Barlow"/>
            </a:endParaRPr>
          </a:p>
        </p:txBody>
      </p:sp>
      <p:sp>
        <p:nvSpPr>
          <p:cNvPr id="243" name="Google Shape;243;p45"/>
          <p:cNvSpPr txBox="1"/>
          <p:nvPr/>
        </p:nvSpPr>
        <p:spPr>
          <a:xfrm>
            <a:off x="1491100" y="588800"/>
            <a:ext cx="3169200" cy="522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3200" i="1" kern="0">
                <a:solidFill>
                  <a:srgbClr val="FFFFFF"/>
                </a:solidFill>
                <a:latin typeface="Barlow"/>
                <a:ea typeface="Barlow"/>
                <a:cs typeface="Barlow"/>
                <a:sym typeface="Barlow"/>
              </a:rPr>
              <a:t>WHY SPONSOR</a:t>
            </a:r>
            <a:endParaRPr sz="5867" i="1" kern="0">
              <a:solidFill>
                <a:srgbClr val="FFFFFF"/>
              </a:solidFill>
              <a:latin typeface="Barlow"/>
              <a:ea typeface="Barlow"/>
              <a:cs typeface="Barlow"/>
              <a:sym typeface="Barlow"/>
            </a:endParaRPr>
          </a:p>
        </p:txBody>
      </p:sp>
      <p:pic>
        <p:nvPicPr>
          <p:cNvPr id="6" name="Picture 5" descr="A logo with a torch and a white letter&#10;&#10;AI-generated content may be incorrect.">
            <a:extLst>
              <a:ext uri="{FF2B5EF4-FFF2-40B4-BE49-F238E27FC236}">
                <a16:creationId xmlns:a16="http://schemas.microsoft.com/office/drawing/2014/main" id="{AB90A233-AD08-817D-2720-B6CAA9233FBD}"/>
              </a:ext>
            </a:extLst>
          </p:cNvPr>
          <p:cNvPicPr>
            <a:picLocks noChangeAspect="1"/>
          </p:cNvPicPr>
          <p:nvPr/>
        </p:nvPicPr>
        <p:blipFill>
          <a:blip r:embed="rId6"/>
          <a:srcRect l="-8221" r="-5236" b="-17395"/>
          <a:stretch>
            <a:fillRect/>
          </a:stretch>
        </p:blipFill>
        <p:spPr>
          <a:xfrm>
            <a:off x="196582" y="5929676"/>
            <a:ext cx="2210291" cy="73817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4062"/>
        </a:solidFill>
        <a:effectLst/>
      </p:bgPr>
    </p:bg>
    <p:spTree>
      <p:nvGrpSpPr>
        <p:cNvPr id="1" name="Shape 247"/>
        <p:cNvGrpSpPr/>
        <p:nvPr/>
      </p:nvGrpSpPr>
      <p:grpSpPr>
        <a:xfrm>
          <a:off x="0" y="0"/>
          <a:ext cx="0" cy="0"/>
          <a:chOff x="0" y="0"/>
          <a:chExt cx="0" cy="0"/>
        </a:xfrm>
      </p:grpSpPr>
      <p:pic>
        <p:nvPicPr>
          <p:cNvPr id="248" name="Google Shape;248;p46"/>
          <p:cNvPicPr preferRelativeResize="0"/>
          <p:nvPr/>
        </p:nvPicPr>
        <p:blipFill rotWithShape="1">
          <a:blip r:embed="rId3">
            <a:alphaModFix/>
          </a:blip>
          <a:srcRect l="406" t="83698" r="505" b="10387"/>
          <a:stretch/>
        </p:blipFill>
        <p:spPr>
          <a:xfrm>
            <a:off x="710300" y="1792700"/>
            <a:ext cx="9652101" cy="405565"/>
          </a:xfrm>
          <a:prstGeom prst="rect">
            <a:avLst/>
          </a:prstGeom>
          <a:noFill/>
          <a:ln>
            <a:noFill/>
          </a:ln>
        </p:spPr>
      </p:pic>
      <p:pic>
        <p:nvPicPr>
          <p:cNvPr id="250" name="Google Shape;250;p46"/>
          <p:cNvPicPr preferRelativeResize="0"/>
          <p:nvPr/>
        </p:nvPicPr>
        <p:blipFill>
          <a:blip r:embed="rId4">
            <a:alphaModFix/>
          </a:blip>
          <a:stretch>
            <a:fillRect/>
          </a:stretch>
        </p:blipFill>
        <p:spPr>
          <a:xfrm>
            <a:off x="8580432" y="5162934"/>
            <a:ext cx="1710305" cy="1108844"/>
          </a:xfrm>
          <a:prstGeom prst="rect">
            <a:avLst/>
          </a:prstGeom>
          <a:noFill/>
          <a:ln>
            <a:noFill/>
          </a:ln>
        </p:spPr>
      </p:pic>
      <p:pic>
        <p:nvPicPr>
          <p:cNvPr id="251" name="Google Shape;251;p46"/>
          <p:cNvPicPr preferRelativeResize="0"/>
          <p:nvPr/>
        </p:nvPicPr>
        <p:blipFill>
          <a:blip r:embed="rId5">
            <a:alphaModFix/>
          </a:blip>
          <a:stretch>
            <a:fillRect/>
          </a:stretch>
        </p:blipFill>
        <p:spPr>
          <a:xfrm>
            <a:off x="10036377" y="4660909"/>
            <a:ext cx="1806312" cy="1171073"/>
          </a:xfrm>
          <a:prstGeom prst="rect">
            <a:avLst/>
          </a:prstGeom>
          <a:noFill/>
          <a:ln>
            <a:noFill/>
          </a:ln>
        </p:spPr>
      </p:pic>
      <p:pic>
        <p:nvPicPr>
          <p:cNvPr id="252" name="Google Shape;252;p46"/>
          <p:cNvPicPr preferRelativeResize="0"/>
          <p:nvPr/>
        </p:nvPicPr>
        <p:blipFill>
          <a:blip r:embed="rId6">
            <a:alphaModFix/>
          </a:blip>
          <a:stretch>
            <a:fillRect/>
          </a:stretch>
        </p:blipFill>
        <p:spPr>
          <a:xfrm>
            <a:off x="10036377" y="3609236"/>
            <a:ext cx="1806312" cy="1171073"/>
          </a:xfrm>
          <a:prstGeom prst="rect">
            <a:avLst/>
          </a:prstGeom>
          <a:noFill/>
          <a:ln>
            <a:noFill/>
          </a:ln>
        </p:spPr>
      </p:pic>
      <p:pic>
        <p:nvPicPr>
          <p:cNvPr id="253" name="Google Shape;253;p46"/>
          <p:cNvPicPr preferRelativeResize="0"/>
          <p:nvPr/>
        </p:nvPicPr>
        <p:blipFill>
          <a:blip r:embed="rId7">
            <a:alphaModFix/>
          </a:blip>
          <a:stretch>
            <a:fillRect/>
          </a:stretch>
        </p:blipFill>
        <p:spPr>
          <a:xfrm>
            <a:off x="9974777" y="2672791"/>
            <a:ext cx="1806324" cy="1171073"/>
          </a:xfrm>
          <a:prstGeom prst="rect">
            <a:avLst/>
          </a:prstGeom>
          <a:noFill/>
          <a:ln>
            <a:noFill/>
          </a:ln>
        </p:spPr>
      </p:pic>
      <p:pic>
        <p:nvPicPr>
          <p:cNvPr id="254" name="Google Shape;254;p46"/>
          <p:cNvPicPr preferRelativeResize="0"/>
          <p:nvPr/>
        </p:nvPicPr>
        <p:blipFill>
          <a:blip r:embed="rId8">
            <a:alphaModFix/>
          </a:blip>
          <a:stretch>
            <a:fillRect/>
          </a:stretch>
        </p:blipFill>
        <p:spPr>
          <a:xfrm>
            <a:off x="8584497" y="4101735"/>
            <a:ext cx="1806265" cy="1171073"/>
          </a:xfrm>
          <a:prstGeom prst="rect">
            <a:avLst/>
          </a:prstGeom>
          <a:noFill/>
          <a:ln>
            <a:noFill/>
          </a:ln>
        </p:spPr>
      </p:pic>
      <p:pic>
        <p:nvPicPr>
          <p:cNvPr id="255" name="Google Shape;255;p46"/>
          <p:cNvPicPr preferRelativeResize="0"/>
          <p:nvPr/>
        </p:nvPicPr>
        <p:blipFill rotWithShape="1">
          <a:blip r:embed="rId9">
            <a:alphaModFix/>
          </a:blip>
          <a:srcRect l="10600" t="11781" r="7860" b="3458"/>
          <a:stretch/>
        </p:blipFill>
        <p:spPr>
          <a:xfrm>
            <a:off x="8688875" y="3203390"/>
            <a:ext cx="1452475" cy="1008220"/>
          </a:xfrm>
          <a:prstGeom prst="rect">
            <a:avLst/>
          </a:prstGeom>
          <a:noFill/>
          <a:ln>
            <a:noFill/>
          </a:ln>
        </p:spPr>
      </p:pic>
      <p:pic>
        <p:nvPicPr>
          <p:cNvPr id="256" name="Google Shape;256;p46"/>
          <p:cNvPicPr preferRelativeResize="0"/>
          <p:nvPr/>
        </p:nvPicPr>
        <p:blipFill rotWithShape="1">
          <a:blip r:embed="rId10">
            <a:alphaModFix/>
          </a:blip>
          <a:srcRect l="79" r="89"/>
          <a:stretch/>
        </p:blipFill>
        <p:spPr>
          <a:xfrm>
            <a:off x="8467822" y="2018247"/>
            <a:ext cx="1894579" cy="1228343"/>
          </a:xfrm>
          <a:prstGeom prst="rect">
            <a:avLst/>
          </a:prstGeom>
          <a:noFill/>
          <a:ln>
            <a:noFill/>
          </a:ln>
        </p:spPr>
      </p:pic>
      <p:sp>
        <p:nvSpPr>
          <p:cNvPr id="2" name="TextBox 1">
            <a:extLst>
              <a:ext uri="{FF2B5EF4-FFF2-40B4-BE49-F238E27FC236}">
                <a16:creationId xmlns:a16="http://schemas.microsoft.com/office/drawing/2014/main" id="{8C197919-8319-2C99-B691-529A324CFB8D}"/>
              </a:ext>
            </a:extLst>
          </p:cNvPr>
          <p:cNvSpPr txBox="1"/>
          <p:nvPr/>
        </p:nvSpPr>
        <p:spPr>
          <a:xfrm>
            <a:off x="596000" y="588070"/>
            <a:ext cx="5500000" cy="609398"/>
          </a:xfrm>
          <a:prstGeom prst="rect">
            <a:avLst/>
          </a:prstGeom>
          <a:noFill/>
        </p:spPr>
        <p:txBody>
          <a:bodyPr wrap="square" lIns="91440" tIns="45720" rIns="91440" bIns="45720" rtlCol="0" anchor="t">
            <a:spAutoFit/>
          </a:bodyPr>
          <a:lstStyle/>
          <a:p>
            <a:pPr>
              <a:lnSpc>
                <a:spcPct val="70000"/>
              </a:lnSpc>
            </a:pPr>
            <a:r>
              <a:rPr lang="en-US" sz="4800" b="1" i="1">
                <a:gradFill>
                  <a:gsLst>
                    <a:gs pos="0">
                      <a:srgbClr val="F47521"/>
                    </a:gs>
                    <a:gs pos="38000">
                      <a:srgbClr val="FBAE17"/>
                    </a:gs>
                    <a:gs pos="77000">
                      <a:srgbClr val="B9D532"/>
                    </a:gs>
                    <a:gs pos="100000">
                      <a:srgbClr val="6BCCDF"/>
                    </a:gs>
                  </a:gsLst>
                  <a:lin ang="0" scaled="0"/>
                </a:gradFill>
                <a:latin typeface="Barlow Black"/>
              </a:rPr>
              <a:t>UNITE 2026</a:t>
            </a:r>
            <a:endParaRPr lang="en-US" sz="4800" b="1" i="1">
              <a:gradFill>
                <a:gsLst>
                  <a:gs pos="0">
                    <a:srgbClr val="F47521"/>
                  </a:gs>
                  <a:gs pos="38000">
                    <a:srgbClr val="FBAE17"/>
                  </a:gs>
                  <a:gs pos="77000">
                    <a:srgbClr val="B9D532"/>
                  </a:gs>
                  <a:gs pos="100000">
                    <a:srgbClr val="6BCCDF"/>
                  </a:gs>
                </a:gsLst>
                <a:lin ang="0" scaled="0"/>
              </a:gradFill>
              <a:latin typeface="Barlow Black" panose="00000A00000000000000" pitchFamily="2" charset="0"/>
            </a:endParaRPr>
          </a:p>
        </p:txBody>
      </p:sp>
      <p:sp>
        <p:nvSpPr>
          <p:cNvPr id="3" name="TextBox 2">
            <a:extLst>
              <a:ext uri="{FF2B5EF4-FFF2-40B4-BE49-F238E27FC236}">
                <a16:creationId xmlns:a16="http://schemas.microsoft.com/office/drawing/2014/main" id="{C7C1B988-D99F-CC65-AAEB-A87008946CED}"/>
              </a:ext>
            </a:extLst>
          </p:cNvPr>
          <p:cNvSpPr txBox="1"/>
          <p:nvPr/>
        </p:nvSpPr>
        <p:spPr>
          <a:xfrm>
            <a:off x="596000" y="1173635"/>
            <a:ext cx="11481700" cy="609398"/>
          </a:xfrm>
          <a:prstGeom prst="rect">
            <a:avLst/>
          </a:prstGeom>
          <a:noFill/>
        </p:spPr>
        <p:txBody>
          <a:bodyPr wrap="square" rtlCol="0">
            <a:spAutoFit/>
          </a:bodyPr>
          <a:lstStyle/>
          <a:p>
            <a:pPr>
              <a:lnSpc>
                <a:spcPct val="70000"/>
              </a:lnSpc>
            </a:pPr>
            <a:r>
              <a:rPr lang="en-US" sz="4800" b="1" i="1">
                <a:solidFill>
                  <a:schemeClr val="bg1"/>
                </a:solidFill>
                <a:latin typeface="Barlow Black" panose="00000A00000000000000" pitchFamily="2" charset="0"/>
              </a:rPr>
              <a:t>UNCF PROGRAMMING PARTICIPANTS</a:t>
            </a:r>
          </a:p>
        </p:txBody>
      </p:sp>
      <p:sp>
        <p:nvSpPr>
          <p:cNvPr id="4" name="Google Shape;315;p51">
            <a:extLst>
              <a:ext uri="{FF2B5EF4-FFF2-40B4-BE49-F238E27FC236}">
                <a16:creationId xmlns:a16="http://schemas.microsoft.com/office/drawing/2014/main" id="{76E6FBD9-4F3D-D602-D1D4-2D5C9ADD9D94}"/>
              </a:ext>
            </a:extLst>
          </p:cNvPr>
          <p:cNvSpPr txBox="1"/>
          <p:nvPr/>
        </p:nvSpPr>
        <p:spPr>
          <a:xfrm>
            <a:off x="596000" y="2207932"/>
            <a:ext cx="7864568" cy="1371603"/>
          </a:xfrm>
          <a:prstGeom prst="rect">
            <a:avLst/>
          </a:prstGeom>
          <a:noFill/>
          <a:ln>
            <a:noFill/>
          </a:ln>
        </p:spPr>
        <p:txBody>
          <a:bodyPr spcFirstLastPara="1" wrap="square" lIns="121900" tIns="121900" rIns="121900" bIns="121900" anchor="t" anchorCtr="0">
            <a:noAutofit/>
          </a:bodyPr>
          <a:lstStyle/>
          <a:p>
            <a:r>
              <a:rPr lang="en-US" sz="1400">
                <a:solidFill>
                  <a:schemeClr val="bg1"/>
                </a:solidFill>
                <a:latin typeface="Barlow"/>
              </a:rPr>
              <a:t>COMPREHENSIVE SUPPORT FOR HBCUS AND THEIR STAKEHOLDERS</a:t>
            </a:r>
            <a:br>
              <a:rPr lang="en-US" sz="1400">
                <a:solidFill>
                  <a:schemeClr val="bg1"/>
                </a:solidFill>
                <a:latin typeface="Barlow"/>
              </a:rPr>
            </a:br>
            <a:endParaRPr lang="en-US" sz="1100">
              <a:solidFill>
                <a:schemeClr val="bg1"/>
              </a:solidFill>
              <a:latin typeface="Barlow"/>
            </a:endParaRPr>
          </a:p>
          <a:p>
            <a:r>
              <a:rPr lang="en-US" sz="1400">
                <a:solidFill>
                  <a:schemeClr val="bg1"/>
                </a:solidFill>
                <a:latin typeface="Barlow"/>
              </a:rPr>
              <a:t>At UNCF, we understand that the success of HBCUs requires a holistic approach—one that supports not just institutions, but also the students, faculty, leaders, and communities they serve. </a:t>
            </a:r>
          </a:p>
          <a:p>
            <a:endParaRPr lang="en-US" sz="1100" b="1">
              <a:solidFill>
                <a:schemeClr val="bg1"/>
              </a:solidFill>
              <a:latin typeface="Barlow"/>
            </a:endParaRPr>
          </a:p>
          <a:p>
            <a:r>
              <a:rPr lang="en-US" sz="1400">
                <a:solidFill>
                  <a:schemeClr val="bg1"/>
                </a:solidFill>
                <a:latin typeface="Barlow"/>
              </a:rPr>
              <a:t>UNITE 2026 will bring together every dimension of UNCF’s programming, offering a 360-degree perspective on how we advance equity, innovation, and sustainability across the HBCU ecosystem.</a:t>
            </a:r>
          </a:p>
          <a:p>
            <a:endParaRPr lang="en-US" sz="1100">
              <a:solidFill>
                <a:schemeClr val="bg1"/>
              </a:solidFill>
              <a:latin typeface="Barlow"/>
            </a:endParaRPr>
          </a:p>
          <a:p>
            <a:r>
              <a:rPr lang="en-US" sz="1400">
                <a:solidFill>
                  <a:schemeClr val="bg1"/>
                </a:solidFill>
                <a:latin typeface="Barlow"/>
              </a:rPr>
              <a:t>Through scholarships, research, advocacy, capacity building, and teaching innovation, UNCF is uniquely positioned to align national resources with institutional priorities. From strengthening the leadership pipeline to elevating public policy, from advancing STEM pathways to enhancing K–12 access, our collective programming demonstrates the breadth and depth of support that empowers HBCUs to thrive today and lead into the future.</a:t>
            </a:r>
          </a:p>
          <a:p>
            <a:endParaRPr lang="en-US" sz="1100">
              <a:solidFill>
                <a:schemeClr val="bg1"/>
              </a:solidFill>
              <a:latin typeface="Barlow"/>
            </a:endParaRPr>
          </a:p>
          <a:p>
            <a:r>
              <a:rPr lang="en-US" sz="1400">
                <a:solidFill>
                  <a:schemeClr val="bg1"/>
                </a:solidFill>
                <a:latin typeface="Barlow"/>
              </a:rPr>
              <a:t>This integrated approach ensures that HBCUs—and the students and families they serve—have access to the tools, data, and networks required to drive transformative change and deliver lasting impact.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4062"/>
        </a:solidFill>
        <a:effectLst/>
      </p:bgPr>
    </p:bg>
    <p:spTree>
      <p:nvGrpSpPr>
        <p:cNvPr id="1" name="Shape 260"/>
        <p:cNvGrpSpPr/>
        <p:nvPr/>
      </p:nvGrpSpPr>
      <p:grpSpPr>
        <a:xfrm>
          <a:off x="0" y="0"/>
          <a:ext cx="0" cy="0"/>
          <a:chOff x="0" y="0"/>
          <a:chExt cx="0" cy="0"/>
        </a:xfrm>
      </p:grpSpPr>
      <p:pic>
        <p:nvPicPr>
          <p:cNvPr id="4" name="Picture 3" descr="A person and person sitting at a table&#10;&#10;AI-generated content may be incorrect.">
            <a:extLst>
              <a:ext uri="{FF2B5EF4-FFF2-40B4-BE49-F238E27FC236}">
                <a16:creationId xmlns:a16="http://schemas.microsoft.com/office/drawing/2014/main" id="{4FFB1FD7-5C19-07B0-1882-0B082DFC66DF}"/>
              </a:ext>
            </a:extLst>
          </p:cNvPr>
          <p:cNvPicPr>
            <a:picLocks noChangeAspect="1"/>
          </p:cNvPicPr>
          <p:nvPr/>
        </p:nvPicPr>
        <p:blipFill>
          <a:blip r:embed="rId3"/>
          <a:srcRect l="8433" r="8433"/>
          <a:stretch/>
        </p:blipFill>
        <p:spPr>
          <a:xfrm>
            <a:off x="6095999" y="-22668"/>
            <a:ext cx="8610601" cy="6903334"/>
          </a:xfrm>
          <a:prstGeom prst="parallelogram">
            <a:avLst/>
          </a:prstGeom>
        </p:spPr>
      </p:pic>
      <p:pic>
        <p:nvPicPr>
          <p:cNvPr id="261" name="Google Shape;261;p47"/>
          <p:cNvPicPr preferRelativeResize="0"/>
          <p:nvPr/>
        </p:nvPicPr>
        <p:blipFill>
          <a:blip r:embed="rId4">
            <a:alphaModFix amt="42000"/>
          </a:blip>
          <a:stretch>
            <a:fillRect/>
          </a:stretch>
        </p:blipFill>
        <p:spPr>
          <a:xfrm>
            <a:off x="774768" y="577933"/>
            <a:ext cx="2397873" cy="3097132"/>
          </a:xfrm>
          <a:prstGeom prst="rect">
            <a:avLst/>
          </a:prstGeom>
          <a:noFill/>
          <a:ln>
            <a:noFill/>
          </a:ln>
        </p:spPr>
      </p:pic>
      <p:sp>
        <p:nvSpPr>
          <p:cNvPr id="264" name="Google Shape;264;p47"/>
          <p:cNvSpPr/>
          <p:nvPr/>
        </p:nvSpPr>
        <p:spPr>
          <a:xfrm>
            <a:off x="12223500" y="-2374667"/>
            <a:ext cx="2963200" cy="9442400"/>
          </a:xfrm>
          <a:prstGeom prst="rect">
            <a:avLst/>
          </a:prstGeom>
          <a:solidFill>
            <a:schemeClr val="lt1"/>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pic>
        <p:nvPicPr>
          <p:cNvPr id="265" name="Google Shape;265;p47"/>
          <p:cNvPicPr preferRelativeResize="0"/>
          <p:nvPr/>
        </p:nvPicPr>
        <p:blipFill>
          <a:blip r:embed="rId5">
            <a:alphaModFix/>
          </a:blip>
          <a:stretch>
            <a:fillRect/>
          </a:stretch>
        </p:blipFill>
        <p:spPr>
          <a:xfrm>
            <a:off x="6130063" y="1"/>
            <a:ext cx="1737941" cy="6858001"/>
          </a:xfrm>
          <a:prstGeom prst="rect">
            <a:avLst/>
          </a:prstGeom>
          <a:noFill/>
          <a:ln>
            <a:noFill/>
          </a:ln>
        </p:spPr>
      </p:pic>
      <p:sp>
        <p:nvSpPr>
          <p:cNvPr id="266" name="Google Shape;266;p47"/>
          <p:cNvSpPr txBox="1"/>
          <p:nvPr/>
        </p:nvSpPr>
        <p:spPr>
          <a:xfrm>
            <a:off x="2167633" y="1518167"/>
            <a:ext cx="4142000" cy="26792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2450"/>
            </a:pPr>
            <a:r>
              <a:rPr lang="en" sz="2800" b="1" i="1" kern="0">
                <a:solidFill>
                  <a:srgbClr val="FFFFFF"/>
                </a:solidFill>
                <a:latin typeface="Barlow"/>
                <a:ea typeface="Barlow"/>
                <a:cs typeface="Barlow"/>
                <a:sym typeface="Barlow"/>
              </a:rPr>
              <a:t>Invest in Black </a:t>
            </a:r>
            <a:br>
              <a:rPr lang="en" sz="2800" b="1" i="1" kern="0">
                <a:solidFill>
                  <a:srgbClr val="FFFFFF"/>
                </a:solidFill>
                <a:latin typeface="Barlow"/>
                <a:ea typeface="Barlow"/>
                <a:cs typeface="Barlow"/>
                <a:sym typeface="Barlow"/>
              </a:rPr>
            </a:br>
            <a:r>
              <a:rPr lang="en" sz="2800" b="1" i="1" kern="0">
                <a:solidFill>
                  <a:srgbClr val="FFFFFF"/>
                </a:solidFill>
                <a:latin typeface="Barlow"/>
                <a:ea typeface="Barlow"/>
                <a:cs typeface="Barlow"/>
                <a:sym typeface="Barlow"/>
              </a:rPr>
              <a:t>higher education’s advancements in institutional excellence, student success, research and innovation, economic mobility </a:t>
            </a:r>
            <a:br>
              <a:rPr lang="en" sz="2800" b="1" i="1" kern="0">
                <a:solidFill>
                  <a:srgbClr val="FFFFFF"/>
                </a:solidFill>
                <a:latin typeface="Barlow"/>
                <a:ea typeface="Barlow"/>
                <a:cs typeface="Barlow"/>
                <a:sym typeface="Barlow"/>
              </a:rPr>
            </a:br>
            <a:r>
              <a:rPr lang="en" sz="2800" b="1" i="1" kern="0">
                <a:solidFill>
                  <a:srgbClr val="FFFFFF"/>
                </a:solidFill>
                <a:latin typeface="Barlow"/>
                <a:ea typeface="Barlow"/>
                <a:cs typeface="Barlow"/>
                <a:sym typeface="Barlow"/>
              </a:rPr>
              <a:t>and systems change.</a:t>
            </a:r>
            <a:endParaRPr sz="2800" b="1" i="1" kern="0">
              <a:solidFill>
                <a:srgbClr val="FFFFFF"/>
              </a:solidFill>
              <a:latin typeface="Barlow"/>
              <a:ea typeface="Barlow"/>
              <a:cs typeface="Barlow"/>
              <a:sym typeface="Barlow"/>
            </a:endParaRPr>
          </a:p>
          <a:p>
            <a:pPr defTabSz="1219170">
              <a:buClr>
                <a:srgbClr val="000000"/>
              </a:buClr>
              <a:buSzPts val="2450"/>
            </a:pPr>
            <a:endParaRPr sz="2800" b="1" i="1" kern="0">
              <a:solidFill>
                <a:srgbClr val="FFFFFF"/>
              </a:solidFill>
              <a:latin typeface="Barlow"/>
              <a:ea typeface="Barlow"/>
              <a:cs typeface="Barlow"/>
              <a:sym typeface="Barlow"/>
            </a:endParaRPr>
          </a:p>
        </p:txBody>
      </p:sp>
      <p:sp>
        <p:nvSpPr>
          <p:cNvPr id="267" name="Google Shape;267;p47"/>
          <p:cNvSpPr txBox="1"/>
          <p:nvPr/>
        </p:nvSpPr>
        <p:spPr>
          <a:xfrm>
            <a:off x="2186992" y="588800"/>
            <a:ext cx="3169200" cy="522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3200" i="1" kern="0">
                <a:solidFill>
                  <a:srgbClr val="FFFFFF"/>
                </a:solidFill>
                <a:latin typeface="Barlow"/>
                <a:ea typeface="Barlow"/>
                <a:cs typeface="Barlow"/>
                <a:sym typeface="Barlow"/>
              </a:rPr>
              <a:t>WHY SPONSOR</a:t>
            </a:r>
            <a:endParaRPr sz="5867" i="1" kern="0">
              <a:solidFill>
                <a:srgbClr val="FFFFFF"/>
              </a:solidFill>
              <a:latin typeface="Barlow"/>
              <a:ea typeface="Barlow"/>
              <a:cs typeface="Barlow"/>
              <a:sym typeface="Barlow"/>
            </a:endParaRPr>
          </a:p>
        </p:txBody>
      </p:sp>
      <p:pic>
        <p:nvPicPr>
          <p:cNvPr id="5" name="Picture 4" descr="A logo with a torch and a white letter&#10;&#10;AI-generated content may be incorrect.">
            <a:extLst>
              <a:ext uri="{FF2B5EF4-FFF2-40B4-BE49-F238E27FC236}">
                <a16:creationId xmlns:a16="http://schemas.microsoft.com/office/drawing/2014/main" id="{B264AA51-02E8-DF06-AD10-E524A57170EF}"/>
              </a:ext>
            </a:extLst>
          </p:cNvPr>
          <p:cNvPicPr>
            <a:picLocks noChangeAspect="1"/>
          </p:cNvPicPr>
          <p:nvPr/>
        </p:nvPicPr>
        <p:blipFill>
          <a:blip r:embed="rId6"/>
          <a:srcRect l="-8221" r="-5236" b="-17395"/>
          <a:stretch>
            <a:fillRect/>
          </a:stretch>
        </p:blipFill>
        <p:spPr>
          <a:xfrm>
            <a:off x="196582" y="5929676"/>
            <a:ext cx="2210291" cy="73817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4062"/>
        </a:solidFill>
        <a:effectLst/>
      </p:bgPr>
    </p:bg>
    <p:spTree>
      <p:nvGrpSpPr>
        <p:cNvPr id="1" name="Shape 306"/>
        <p:cNvGrpSpPr/>
        <p:nvPr/>
      </p:nvGrpSpPr>
      <p:grpSpPr>
        <a:xfrm>
          <a:off x="0" y="0"/>
          <a:ext cx="0" cy="0"/>
          <a:chOff x="0" y="0"/>
          <a:chExt cx="0" cy="0"/>
        </a:xfrm>
      </p:grpSpPr>
      <p:pic>
        <p:nvPicPr>
          <p:cNvPr id="307" name="Google Shape;307;p51" descr="A person in a suit holding a microphone and talking&#10;&#10;AI-generated content may be incorrect."/>
          <p:cNvPicPr preferRelativeResize="0"/>
          <p:nvPr/>
        </p:nvPicPr>
        <p:blipFill rotWithShape="1">
          <a:blip r:embed="rId3"/>
          <a:srcRect t="22064" b="22064"/>
          <a:stretch/>
        </p:blipFill>
        <p:spPr>
          <a:xfrm flipH="1">
            <a:off x="8508802" y="0"/>
            <a:ext cx="3683199" cy="1371603"/>
          </a:xfrm>
          <a:prstGeom prst="rect">
            <a:avLst/>
          </a:prstGeom>
          <a:noFill/>
          <a:ln>
            <a:noFill/>
          </a:ln>
        </p:spPr>
      </p:pic>
      <p:pic>
        <p:nvPicPr>
          <p:cNvPr id="308" name="Google Shape;308;p51" descr="A group of women dancing on a stage&#10;&#10;AI-generated content may be incorrect."/>
          <p:cNvPicPr preferRelativeResize="0"/>
          <p:nvPr/>
        </p:nvPicPr>
        <p:blipFill rotWithShape="1">
          <a:blip r:embed="rId4"/>
          <a:srcRect t="22064" b="22064"/>
          <a:stretch/>
        </p:blipFill>
        <p:spPr>
          <a:xfrm>
            <a:off x="8508803" y="2731633"/>
            <a:ext cx="3683199" cy="1371603"/>
          </a:xfrm>
          <a:prstGeom prst="rect">
            <a:avLst/>
          </a:prstGeom>
          <a:noFill/>
          <a:ln>
            <a:noFill/>
          </a:ln>
        </p:spPr>
      </p:pic>
      <p:pic>
        <p:nvPicPr>
          <p:cNvPr id="309" name="Google Shape;309;p51" descr="A group of people standing in front of a sign&#10;&#10;AI-generated content may be incorrect."/>
          <p:cNvPicPr preferRelativeResize="0"/>
          <p:nvPr/>
        </p:nvPicPr>
        <p:blipFill rotWithShape="1">
          <a:blip r:embed="rId5"/>
          <a:srcRect t="22064" b="22064"/>
          <a:stretch/>
        </p:blipFill>
        <p:spPr>
          <a:xfrm>
            <a:off x="8508798" y="1360033"/>
            <a:ext cx="3683199" cy="1371603"/>
          </a:xfrm>
          <a:prstGeom prst="rect">
            <a:avLst/>
          </a:prstGeom>
          <a:noFill/>
          <a:ln>
            <a:noFill/>
          </a:ln>
        </p:spPr>
      </p:pic>
      <p:pic>
        <p:nvPicPr>
          <p:cNvPr id="310" name="Google Shape;310;p51" descr="A group of people posing for a photo&#10;&#10;AI-generated content may be incorrect."/>
          <p:cNvPicPr preferRelativeResize="0"/>
          <p:nvPr/>
        </p:nvPicPr>
        <p:blipFill rotWithShape="1">
          <a:blip r:embed="rId6"/>
          <a:srcRect t="22064" b="22064"/>
          <a:stretch/>
        </p:blipFill>
        <p:spPr>
          <a:xfrm>
            <a:off x="8508799" y="4114900"/>
            <a:ext cx="3683199" cy="1371603"/>
          </a:xfrm>
          <a:prstGeom prst="rect">
            <a:avLst/>
          </a:prstGeom>
          <a:noFill/>
          <a:ln>
            <a:noFill/>
          </a:ln>
        </p:spPr>
      </p:pic>
      <p:pic>
        <p:nvPicPr>
          <p:cNvPr id="311" name="Google Shape;311;p51" descr="A person in a suit standing on a stage with his hands up&#10;&#10;AI-generated content may be incorrect."/>
          <p:cNvPicPr preferRelativeResize="0"/>
          <p:nvPr/>
        </p:nvPicPr>
        <p:blipFill rotWithShape="1">
          <a:blip r:embed="rId7"/>
          <a:srcRect t="22064" b="22064"/>
          <a:stretch/>
        </p:blipFill>
        <p:spPr>
          <a:xfrm>
            <a:off x="8508799" y="5486400"/>
            <a:ext cx="3683199" cy="1371603"/>
          </a:xfrm>
          <a:prstGeom prst="rect">
            <a:avLst/>
          </a:prstGeom>
          <a:noFill/>
          <a:ln>
            <a:noFill/>
          </a:ln>
        </p:spPr>
      </p:pic>
      <p:pic>
        <p:nvPicPr>
          <p:cNvPr id="314" name="Google Shape;314;p51"/>
          <p:cNvPicPr preferRelativeResize="0"/>
          <p:nvPr/>
        </p:nvPicPr>
        <p:blipFill>
          <a:blip r:embed="rId8">
            <a:alphaModFix/>
          </a:blip>
          <a:stretch>
            <a:fillRect/>
          </a:stretch>
        </p:blipFill>
        <p:spPr>
          <a:xfrm>
            <a:off x="8401833" y="1"/>
            <a:ext cx="2627099" cy="6858001"/>
          </a:xfrm>
          <a:prstGeom prst="rect">
            <a:avLst/>
          </a:prstGeom>
          <a:noFill/>
          <a:ln>
            <a:noFill/>
          </a:ln>
        </p:spPr>
      </p:pic>
      <p:sp>
        <p:nvSpPr>
          <p:cNvPr id="315" name="Google Shape;315;p51"/>
          <p:cNvSpPr txBox="1"/>
          <p:nvPr/>
        </p:nvSpPr>
        <p:spPr>
          <a:xfrm>
            <a:off x="4098660" y="0"/>
            <a:ext cx="5439040" cy="1371603"/>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600" b="0" i="0" u="none" strike="noStrike" kern="0" cap="none" spc="0" normalizeH="0" baseline="0" noProof="0">
                <a:ln>
                  <a:noFill/>
                </a:ln>
                <a:solidFill>
                  <a:srgbClr val="FF482F"/>
                </a:solidFill>
                <a:effectLst/>
                <a:uLnTx/>
                <a:uFillTx/>
                <a:latin typeface="Barlow Black"/>
                <a:ea typeface="Barlow Black"/>
                <a:cs typeface="Barlow Black"/>
                <a:sym typeface="Barlow Black"/>
              </a:rPr>
              <a:t>INSTITUTIONAL EXCELLENCE</a:t>
            </a:r>
            <a:r>
              <a:rPr kumimoji="0" lang="en" sz="1600" b="0" i="0" u="none" strike="noStrike" kern="0" cap="none" spc="0" normalizeH="0" baseline="0" noProof="0">
                <a:ln>
                  <a:noFill/>
                </a:ln>
                <a:solidFill>
                  <a:srgbClr val="FFFFFF"/>
                </a:solidFill>
                <a:effectLst/>
                <a:uLnTx/>
                <a:uFillTx/>
                <a:latin typeface="Barlow"/>
                <a:ea typeface="Barlow Black"/>
                <a:cs typeface="Barlow Black"/>
                <a:sym typeface="Barlow"/>
              </a:rPr>
              <a:t> </a:t>
            </a:r>
            <a:endParaRPr lang="en" sz="1600" b="0" i="0" u="none" strike="noStrike" kern="0" cap="none" spc="0" normalizeH="0" baseline="0" noProof="0">
              <a:ln>
                <a:noFill/>
              </a:ln>
              <a:solidFill>
                <a:srgbClr val="FFFFFF"/>
              </a:solidFill>
              <a:effectLst/>
              <a:uLnTx/>
              <a:uFillTx/>
              <a:latin typeface="Barlow"/>
              <a:ea typeface="Barlow Black"/>
              <a:cs typeface="Barlow Black"/>
            </a:endParaRPr>
          </a:p>
          <a:p>
            <a:pPr defTabSz="1219170">
              <a:defRPr/>
            </a:pPr>
            <a:r>
              <a:rPr lang="en-US" sz="1600" kern="0">
                <a:solidFill>
                  <a:schemeClr val="bg1"/>
                </a:solidFill>
                <a:latin typeface="Barlow"/>
                <a:ea typeface="+mn-lt"/>
                <a:cs typeface="+mn-lt"/>
              </a:rPr>
              <a:t>Collaborate with institutional changemakers to unlock strategies that expand the skills and capabilities needed to lead in a rapidly evolving landscape.</a:t>
            </a:r>
            <a:endParaRPr lang="en-US" sz="1600" kern="0">
              <a:solidFill>
                <a:schemeClr val="bg1"/>
              </a:solidFill>
              <a:latin typeface="Barlow"/>
            </a:endParaRPr>
          </a:p>
        </p:txBody>
      </p:sp>
      <p:sp>
        <p:nvSpPr>
          <p:cNvPr id="12" name="Google Shape;315;p51">
            <a:extLst>
              <a:ext uri="{FF2B5EF4-FFF2-40B4-BE49-F238E27FC236}">
                <a16:creationId xmlns:a16="http://schemas.microsoft.com/office/drawing/2014/main" id="{637B2F51-AEEA-6D5F-C9C8-3558AA78DE1D}"/>
              </a:ext>
            </a:extLst>
          </p:cNvPr>
          <p:cNvSpPr txBox="1"/>
          <p:nvPr/>
        </p:nvSpPr>
        <p:spPr>
          <a:xfrm>
            <a:off x="4098660" y="1188579"/>
            <a:ext cx="5439040" cy="1371603"/>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 sz="1600" b="0" i="0" u="none" strike="noStrike" kern="0" cap="none" spc="0" normalizeH="0" baseline="0" noProof="0">
                <a:ln>
                  <a:noFill/>
                </a:ln>
                <a:solidFill>
                  <a:srgbClr val="F47521"/>
                </a:solidFill>
                <a:effectLst/>
                <a:uLnTx/>
                <a:uFillTx/>
                <a:latin typeface="Barlow Black"/>
                <a:ea typeface="Barlow"/>
                <a:cs typeface="Barlow"/>
              </a:rPr>
              <a:t>STUDENT SUCCESS</a:t>
            </a:r>
            <a:r>
              <a:rPr kumimoji="0" lang="en" sz="1600" b="0" i="0" u="none" strike="noStrike" kern="0" cap="none" spc="0" normalizeH="0" baseline="0" noProof="0">
                <a:ln>
                  <a:noFill/>
                </a:ln>
                <a:solidFill>
                  <a:srgbClr val="FFFFFF"/>
                </a:solidFill>
                <a:effectLst/>
                <a:uLnTx/>
                <a:uFillTx/>
                <a:latin typeface="Barlow"/>
                <a:ea typeface="Barlow"/>
                <a:cs typeface="Barlow"/>
              </a:rPr>
              <a:t> </a:t>
            </a:r>
            <a:endParaRPr lang="en" sz="1600" b="0" i="0" u="none" strike="noStrike" kern="0" cap="none" spc="0" normalizeH="0" baseline="0" noProof="0">
              <a:ln>
                <a:noFill/>
              </a:ln>
              <a:solidFill>
                <a:srgbClr val="FFFFFF"/>
              </a:solidFill>
              <a:effectLst/>
              <a:uLnTx/>
              <a:uFillTx/>
              <a:latin typeface="Barlow"/>
              <a:ea typeface="Barlow"/>
              <a:cs typeface="Barlow"/>
            </a:endParaRPr>
          </a:p>
          <a:p>
            <a:pPr defTabSz="1219170">
              <a:defRPr/>
            </a:pPr>
            <a:r>
              <a:rPr lang="en-US" sz="1600" kern="0">
                <a:solidFill>
                  <a:schemeClr val="bg1"/>
                </a:solidFill>
                <a:latin typeface="Barlow"/>
                <a:ea typeface="+mn-lt"/>
                <a:cs typeface="+mn-lt"/>
              </a:rPr>
              <a:t>Empower faculty, staff</a:t>
            </a:r>
            <a:r>
              <a:rPr kumimoji="0" lang="en-US" sz="1600" b="0" i="0" u="none" strike="noStrike" kern="0" cap="none" spc="0" normalizeH="0" baseline="0" noProof="0">
                <a:ln>
                  <a:noFill/>
                </a:ln>
                <a:solidFill>
                  <a:schemeClr val="bg1"/>
                </a:solidFill>
                <a:effectLst/>
                <a:uLnTx/>
                <a:uFillTx/>
                <a:latin typeface="Barlow"/>
                <a:ea typeface="+mn-lt"/>
                <a:cs typeface="+mn-lt"/>
              </a:rPr>
              <a:t>, and </a:t>
            </a:r>
            <a:r>
              <a:rPr lang="en-US" sz="1600" kern="0">
                <a:solidFill>
                  <a:schemeClr val="bg1"/>
                </a:solidFill>
                <a:latin typeface="Barlow"/>
                <a:ea typeface="+mn-lt"/>
                <a:cs typeface="+mn-lt"/>
              </a:rPr>
              <a:t>innovators </a:t>
            </a:r>
            <a:r>
              <a:rPr kumimoji="0" lang="en-US" sz="1600" b="0" i="0" u="none" strike="noStrike" kern="0" cap="none" spc="0" normalizeH="0" baseline="0" noProof="0">
                <a:ln>
                  <a:noFill/>
                </a:ln>
                <a:solidFill>
                  <a:schemeClr val="bg1"/>
                </a:solidFill>
                <a:effectLst/>
                <a:uLnTx/>
                <a:uFillTx/>
                <a:latin typeface="Barlow"/>
                <a:ea typeface="+mn-lt"/>
                <a:cs typeface="+mn-lt"/>
              </a:rPr>
              <a:t>to </a:t>
            </a:r>
            <a:r>
              <a:rPr lang="en-US" sz="1600" kern="0">
                <a:solidFill>
                  <a:schemeClr val="bg1"/>
                </a:solidFill>
                <a:latin typeface="Barlow"/>
                <a:ea typeface="+mn-lt"/>
                <a:cs typeface="+mn-lt"/>
              </a:rPr>
              <a:t>elevate student learning while ensuring every learner maximizes the value of </a:t>
            </a:r>
            <a:r>
              <a:rPr kumimoji="0" lang="en-US" sz="1600" b="0" i="0" u="none" strike="noStrike" kern="0" cap="none" spc="0" normalizeH="0" baseline="0" noProof="0">
                <a:ln>
                  <a:noFill/>
                </a:ln>
                <a:solidFill>
                  <a:schemeClr val="bg1"/>
                </a:solidFill>
                <a:effectLst/>
                <a:uLnTx/>
                <a:uFillTx/>
                <a:latin typeface="Barlow"/>
                <a:ea typeface="+mn-lt"/>
                <a:cs typeface="+mn-lt"/>
              </a:rPr>
              <a:t>their higher-education </a:t>
            </a:r>
            <a:r>
              <a:rPr lang="en-US" sz="1600" kern="0">
                <a:solidFill>
                  <a:schemeClr val="bg1"/>
                </a:solidFill>
                <a:latin typeface="Barlow"/>
                <a:ea typeface="+mn-lt"/>
                <a:cs typeface="+mn-lt"/>
              </a:rPr>
              <a:t>journey</a:t>
            </a:r>
            <a:r>
              <a:rPr kumimoji="0" lang="en-US" sz="1600" b="0" i="0" u="none" strike="noStrike" kern="0" cap="none" spc="0" normalizeH="0" baseline="0" noProof="0">
                <a:ln>
                  <a:noFill/>
                </a:ln>
                <a:solidFill>
                  <a:schemeClr val="bg1"/>
                </a:solidFill>
                <a:effectLst/>
                <a:uLnTx/>
                <a:uFillTx/>
                <a:latin typeface="Barlow"/>
                <a:ea typeface="+mn-lt"/>
                <a:cs typeface="+mn-lt"/>
              </a:rPr>
              <a:t>.</a:t>
            </a:r>
            <a:endParaRPr lang="en-US" sz="1400" i="0" u="none" strike="noStrike" kern="0" cap="none" spc="0" normalizeH="0" baseline="0" noProof="0">
              <a:ln>
                <a:noFill/>
              </a:ln>
              <a:solidFill>
                <a:schemeClr val="bg1"/>
              </a:solidFill>
              <a:effectLst/>
              <a:uLnTx/>
              <a:uFillTx/>
              <a:latin typeface="Barlow"/>
              <a:ea typeface="Barlow"/>
              <a:cs typeface="Barlow"/>
            </a:endParaRPr>
          </a:p>
        </p:txBody>
      </p:sp>
      <p:sp>
        <p:nvSpPr>
          <p:cNvPr id="13" name="Google Shape;315;p51">
            <a:extLst>
              <a:ext uri="{FF2B5EF4-FFF2-40B4-BE49-F238E27FC236}">
                <a16:creationId xmlns:a16="http://schemas.microsoft.com/office/drawing/2014/main" id="{CC560079-B0C9-B861-5A93-05E2433563CC}"/>
              </a:ext>
            </a:extLst>
          </p:cNvPr>
          <p:cNvSpPr txBox="1"/>
          <p:nvPr/>
        </p:nvSpPr>
        <p:spPr>
          <a:xfrm>
            <a:off x="4098660" y="2745020"/>
            <a:ext cx="5439040" cy="1371603"/>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 sz="1600" b="0" i="0" u="none" strike="noStrike" kern="0" cap="none" spc="0" normalizeH="0" baseline="0" noProof="0">
                <a:ln>
                  <a:noFill/>
                </a:ln>
                <a:solidFill>
                  <a:srgbClr val="FFAB00"/>
                </a:solidFill>
                <a:effectLst/>
                <a:uLnTx/>
                <a:uFillTx/>
                <a:latin typeface="Barlow Black"/>
                <a:ea typeface="Barlow"/>
                <a:cs typeface="Barlow"/>
              </a:rPr>
              <a:t>RESEARCH AND INNOVATION</a:t>
            </a:r>
            <a:endParaRPr lang="en" sz="1600" b="0" i="0" u="none" strike="noStrike" kern="0" cap="none" spc="0" normalizeH="0" baseline="0" noProof="0">
              <a:ln>
                <a:noFill/>
              </a:ln>
              <a:solidFill>
                <a:srgbClr val="FFAB00"/>
              </a:solidFill>
              <a:effectLst/>
              <a:uLnTx/>
              <a:uFillTx/>
              <a:latin typeface="Barlow Black"/>
              <a:ea typeface="Barlow"/>
              <a:cs typeface="Barlow"/>
            </a:endParaRPr>
          </a:p>
          <a:p>
            <a:pPr defTabSz="1219170">
              <a:defRPr/>
            </a:pPr>
            <a:r>
              <a:rPr lang="en-US" sz="1600" kern="0">
                <a:solidFill>
                  <a:schemeClr val="bg1"/>
                </a:solidFill>
                <a:latin typeface="Barlow"/>
                <a:ea typeface="+mn-lt"/>
                <a:cs typeface="+mn-lt"/>
              </a:rPr>
              <a:t>Harness the power of artificial intelligence</a:t>
            </a:r>
            <a:r>
              <a:rPr kumimoji="0" lang="en-US" sz="1600" b="0" i="0" u="none" strike="noStrike" kern="0" cap="none" spc="0" normalizeH="0" baseline="0" noProof="0">
                <a:ln>
                  <a:noFill/>
                </a:ln>
                <a:solidFill>
                  <a:schemeClr val="bg1"/>
                </a:solidFill>
                <a:effectLst/>
                <a:uLnTx/>
                <a:uFillTx/>
                <a:latin typeface="Barlow"/>
                <a:ea typeface="+mn-lt"/>
                <a:cs typeface="+mn-lt"/>
              </a:rPr>
              <a:t>, big data, </a:t>
            </a:r>
            <a:r>
              <a:rPr lang="en-US" sz="1600" kern="0">
                <a:solidFill>
                  <a:schemeClr val="bg1"/>
                </a:solidFill>
                <a:latin typeface="Barlow"/>
                <a:ea typeface="+mn-lt"/>
                <a:cs typeface="+mn-lt"/>
              </a:rPr>
              <a:t>and emerging technologies to accelerate discovery, transform digital learning, and strengthen </a:t>
            </a:r>
            <a:r>
              <a:rPr kumimoji="0" lang="en-US" sz="1600" b="0" i="0" u="none" strike="noStrike" kern="0" cap="none" spc="0" normalizeH="0" baseline="0" noProof="0">
                <a:ln>
                  <a:noFill/>
                </a:ln>
                <a:solidFill>
                  <a:schemeClr val="bg1"/>
                </a:solidFill>
                <a:effectLst/>
                <a:uLnTx/>
                <a:uFillTx/>
                <a:latin typeface="Barlow"/>
                <a:ea typeface="+mn-lt"/>
                <a:cs typeface="+mn-lt"/>
              </a:rPr>
              <a:t>institutional research and evaluation</a:t>
            </a:r>
            <a:r>
              <a:rPr lang="en-US" sz="1600" kern="0">
                <a:solidFill>
                  <a:schemeClr val="bg1"/>
                </a:solidFill>
                <a:latin typeface="Barlow"/>
                <a:ea typeface="+mn-lt"/>
                <a:cs typeface="+mn-lt"/>
              </a:rPr>
              <a:t>.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 sz="1400" b="0" i="0" u="none" strike="noStrike" kern="0" cap="none" spc="0" normalizeH="0" baseline="0" noProof="0">
              <a:ln>
                <a:noFill/>
              </a:ln>
              <a:solidFill>
                <a:schemeClr val="bg1"/>
              </a:solidFill>
              <a:effectLst/>
              <a:uLnTx/>
              <a:uFillTx/>
              <a:latin typeface="Barlow"/>
              <a:ea typeface="Barlow"/>
              <a:cs typeface="Barlow"/>
            </a:endParaRPr>
          </a:p>
        </p:txBody>
      </p:sp>
      <p:sp>
        <p:nvSpPr>
          <p:cNvPr id="14" name="Google Shape;315;p51">
            <a:extLst>
              <a:ext uri="{FF2B5EF4-FFF2-40B4-BE49-F238E27FC236}">
                <a16:creationId xmlns:a16="http://schemas.microsoft.com/office/drawing/2014/main" id="{607C7A5A-2F26-8793-C92B-8C5CD777351A}"/>
              </a:ext>
            </a:extLst>
          </p:cNvPr>
          <p:cNvSpPr txBox="1"/>
          <p:nvPr/>
        </p:nvSpPr>
        <p:spPr>
          <a:xfrm>
            <a:off x="4098660" y="4117530"/>
            <a:ext cx="5439040" cy="1371603"/>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 sz="1600" b="0" i="0" u="none" strike="noStrike" kern="0" cap="none" spc="0" normalizeH="0" baseline="0" noProof="0">
                <a:ln>
                  <a:noFill/>
                </a:ln>
                <a:solidFill>
                  <a:srgbClr val="C2D62E"/>
                </a:solidFill>
                <a:effectLst/>
                <a:uLnTx/>
                <a:uFillTx/>
                <a:latin typeface="Barlow Black"/>
                <a:ea typeface="Barlow"/>
                <a:cs typeface="Barlow"/>
              </a:rPr>
              <a:t>ECONOMIC MOBILITY</a:t>
            </a:r>
            <a:endParaRPr lang="en" sz="1600" b="0" i="0" u="none" strike="noStrike" kern="0" cap="none" spc="0" normalizeH="0" baseline="0" noProof="0">
              <a:ln>
                <a:noFill/>
              </a:ln>
              <a:solidFill>
                <a:srgbClr val="C2D62E"/>
              </a:solidFill>
              <a:effectLst/>
              <a:uLnTx/>
              <a:uFillTx/>
              <a:latin typeface="Barlow Black"/>
              <a:ea typeface="Barlow"/>
              <a:cs typeface="Barlow"/>
            </a:endParaRPr>
          </a:p>
          <a:p>
            <a:pPr defTabSz="1219170">
              <a:defRPr/>
            </a:pPr>
            <a:r>
              <a:rPr kumimoji="0" lang="en-US" sz="1600" b="0" i="0" u="none" strike="noStrike" kern="0" cap="none" spc="0" normalizeH="0" baseline="0" noProof="0">
                <a:ln>
                  <a:noFill/>
                </a:ln>
                <a:solidFill>
                  <a:schemeClr val="bg1"/>
                </a:solidFill>
                <a:effectLst/>
                <a:uLnTx/>
                <a:uFillTx/>
                <a:latin typeface="Barlow"/>
                <a:ea typeface="+mn-lt"/>
                <a:cs typeface="+mn-lt"/>
              </a:rPr>
              <a:t>Champion </a:t>
            </a:r>
            <a:r>
              <a:rPr lang="en-US" sz="1600" kern="0">
                <a:solidFill>
                  <a:schemeClr val="bg1"/>
                </a:solidFill>
                <a:latin typeface="Barlow"/>
                <a:ea typeface="+mn-lt"/>
                <a:cs typeface="+mn-lt"/>
              </a:rPr>
              <a:t>pathways that expand </a:t>
            </a:r>
            <a:r>
              <a:rPr kumimoji="0" lang="en-US" sz="1600" b="0" i="0" u="none" strike="noStrike" kern="0" cap="none" spc="0" normalizeH="0" baseline="0" noProof="0">
                <a:ln>
                  <a:noFill/>
                </a:ln>
                <a:solidFill>
                  <a:schemeClr val="bg1"/>
                </a:solidFill>
                <a:effectLst/>
                <a:uLnTx/>
                <a:uFillTx/>
                <a:latin typeface="Barlow"/>
                <a:ea typeface="+mn-lt"/>
                <a:cs typeface="+mn-lt"/>
              </a:rPr>
              <a:t>economic </a:t>
            </a:r>
            <a:r>
              <a:rPr lang="en-US" sz="1600" kern="0">
                <a:solidFill>
                  <a:schemeClr val="bg1"/>
                </a:solidFill>
                <a:latin typeface="Barlow"/>
                <a:ea typeface="+mn-lt"/>
                <a:cs typeface="+mn-lt"/>
              </a:rPr>
              <a:t>opportunity for </a:t>
            </a:r>
            <a:r>
              <a:rPr kumimoji="0" lang="en-US" sz="1600" b="0" i="0" u="none" strike="noStrike" kern="0" cap="none" spc="0" normalizeH="0" baseline="0" noProof="0">
                <a:ln>
                  <a:noFill/>
                </a:ln>
                <a:solidFill>
                  <a:schemeClr val="bg1"/>
                </a:solidFill>
                <a:effectLst/>
                <a:uLnTx/>
                <a:uFillTx/>
                <a:latin typeface="Barlow"/>
                <a:ea typeface="+mn-lt"/>
                <a:cs typeface="+mn-lt"/>
              </a:rPr>
              <a:t>students and </a:t>
            </a:r>
            <a:r>
              <a:rPr lang="en-US" sz="1600" kern="0">
                <a:solidFill>
                  <a:schemeClr val="bg1"/>
                </a:solidFill>
                <a:latin typeface="Barlow"/>
                <a:ea typeface="+mn-lt"/>
                <a:cs typeface="+mn-lt"/>
              </a:rPr>
              <a:t>partnerships that deepen collaboration between </a:t>
            </a:r>
            <a:r>
              <a:rPr kumimoji="0" lang="en-US" sz="1600" b="0" i="0" u="none" strike="noStrike" kern="0" cap="none" spc="0" normalizeH="0" baseline="0" noProof="0">
                <a:ln>
                  <a:noFill/>
                </a:ln>
                <a:solidFill>
                  <a:schemeClr val="bg1"/>
                </a:solidFill>
                <a:effectLst/>
                <a:uLnTx/>
                <a:uFillTx/>
                <a:latin typeface="Barlow"/>
                <a:ea typeface="+mn-lt"/>
                <a:cs typeface="+mn-lt"/>
              </a:rPr>
              <a:t>educators, industry leaders</a:t>
            </a:r>
            <a:r>
              <a:rPr lang="en-US" sz="1600" kern="0">
                <a:solidFill>
                  <a:schemeClr val="bg1"/>
                </a:solidFill>
                <a:latin typeface="Barlow"/>
                <a:ea typeface="+mn-lt"/>
                <a:cs typeface="+mn-lt"/>
              </a:rPr>
              <a:t>,</a:t>
            </a:r>
            <a:r>
              <a:rPr kumimoji="0" lang="en-US" sz="1600" b="0" i="0" u="none" strike="noStrike" kern="0" cap="none" spc="0" normalizeH="0" baseline="0" noProof="0">
                <a:ln>
                  <a:noFill/>
                </a:ln>
                <a:solidFill>
                  <a:schemeClr val="bg1"/>
                </a:solidFill>
                <a:effectLst/>
                <a:uLnTx/>
                <a:uFillTx/>
                <a:latin typeface="Barlow"/>
                <a:ea typeface="+mn-lt"/>
                <a:cs typeface="+mn-lt"/>
              </a:rPr>
              <a:t> and strategic partners.</a:t>
            </a:r>
            <a:endParaRPr lang="en-US" sz="1600" kern="0">
              <a:solidFill>
                <a:schemeClr val="bg1"/>
              </a:solidFill>
              <a:latin typeface="Barlow"/>
              <a:ea typeface="+mn-lt"/>
              <a:cs typeface="+mn-lt"/>
            </a:endParaRPr>
          </a:p>
        </p:txBody>
      </p:sp>
      <p:sp>
        <p:nvSpPr>
          <p:cNvPr id="15" name="Google Shape;315;p51">
            <a:extLst>
              <a:ext uri="{FF2B5EF4-FFF2-40B4-BE49-F238E27FC236}">
                <a16:creationId xmlns:a16="http://schemas.microsoft.com/office/drawing/2014/main" id="{F38EE9B5-5DC0-870A-C71B-A1FD040A2072}"/>
              </a:ext>
            </a:extLst>
          </p:cNvPr>
          <p:cNvSpPr txBox="1"/>
          <p:nvPr/>
        </p:nvSpPr>
        <p:spPr>
          <a:xfrm>
            <a:off x="4098660" y="5490042"/>
            <a:ext cx="5439040" cy="1371603"/>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 sz="1600" b="0" i="0" u="none" strike="noStrike" kern="0" cap="none" spc="0" normalizeH="0" baseline="0" noProof="0">
                <a:ln>
                  <a:noFill/>
                </a:ln>
                <a:solidFill>
                  <a:srgbClr val="40CEE2"/>
                </a:solidFill>
                <a:effectLst/>
                <a:uLnTx/>
                <a:uFillTx/>
                <a:latin typeface="Barlow Black"/>
                <a:ea typeface="Barlow"/>
                <a:cs typeface="Barlow"/>
              </a:rPr>
              <a:t>SYSTEMS CHANGE</a:t>
            </a:r>
            <a:r>
              <a:rPr kumimoji="0" lang="en" sz="1600" b="0" i="0" u="none" strike="noStrike" kern="0" cap="none" spc="0" normalizeH="0" baseline="0" noProof="0">
                <a:ln>
                  <a:noFill/>
                </a:ln>
                <a:solidFill>
                  <a:srgbClr val="FFFFFF"/>
                </a:solidFill>
                <a:effectLst/>
                <a:uLnTx/>
                <a:uFillTx/>
                <a:latin typeface="Barlow Black"/>
                <a:ea typeface="Barlow"/>
                <a:cs typeface="Barlow"/>
              </a:rPr>
              <a:t> </a:t>
            </a:r>
            <a:endParaRPr lang="en" sz="1600" b="0" i="0" u="none" strike="noStrike" kern="0" cap="none" spc="0" normalizeH="0" baseline="0" noProof="0">
              <a:ln>
                <a:noFill/>
              </a:ln>
              <a:solidFill>
                <a:srgbClr val="FFFFFF"/>
              </a:solidFill>
              <a:effectLst/>
              <a:uLnTx/>
              <a:uFillTx/>
              <a:latin typeface="Barlow Black"/>
              <a:ea typeface="Barlow"/>
              <a:cs typeface="Barlow"/>
            </a:endParaRPr>
          </a:p>
          <a:p>
            <a:pPr defTabSz="1219170">
              <a:defRPr/>
            </a:pPr>
            <a:r>
              <a:rPr kumimoji="0" lang="en-US" sz="1600" b="0" i="0" u="none" strike="noStrike" kern="0" cap="none" spc="0" normalizeH="0" baseline="0" noProof="0">
                <a:ln>
                  <a:noFill/>
                </a:ln>
                <a:solidFill>
                  <a:schemeClr val="bg1"/>
                </a:solidFill>
                <a:effectLst/>
                <a:uLnTx/>
                <a:uFillTx/>
                <a:latin typeface="Barlow"/>
                <a:ea typeface="+mn-lt"/>
                <a:cs typeface="+mn-lt"/>
              </a:rPr>
              <a:t>Leverage </a:t>
            </a:r>
            <a:r>
              <a:rPr lang="en-US" sz="1600" kern="0">
                <a:solidFill>
                  <a:schemeClr val="bg1"/>
                </a:solidFill>
                <a:latin typeface="Barlow"/>
                <a:ea typeface="+mn-lt"/>
                <a:cs typeface="+mn-lt"/>
              </a:rPr>
              <a:t>institutional leadership </a:t>
            </a:r>
            <a:r>
              <a:rPr kumimoji="0" lang="en-US" sz="1600" b="0" i="0" u="none" strike="noStrike" kern="0" cap="none" spc="0" normalizeH="0" baseline="0" noProof="0">
                <a:ln>
                  <a:noFill/>
                </a:ln>
                <a:solidFill>
                  <a:schemeClr val="bg1"/>
                </a:solidFill>
                <a:effectLst/>
                <a:uLnTx/>
                <a:uFillTx/>
                <a:latin typeface="Barlow"/>
                <a:ea typeface="+mn-lt"/>
                <a:cs typeface="+mn-lt"/>
              </a:rPr>
              <a:t>to </a:t>
            </a:r>
            <a:r>
              <a:rPr lang="en-US" sz="1600" kern="0">
                <a:solidFill>
                  <a:schemeClr val="bg1"/>
                </a:solidFill>
                <a:latin typeface="Barlow"/>
                <a:ea typeface="+mn-lt"/>
                <a:cs typeface="+mn-lt"/>
              </a:rPr>
              <a:t>spark transformation</a:t>
            </a:r>
            <a:r>
              <a:rPr kumimoji="0" lang="en-US" sz="1600" b="0" i="0" u="none" strike="noStrike" kern="0" cap="none" spc="0" normalizeH="0" baseline="0" noProof="0">
                <a:ln>
                  <a:noFill/>
                </a:ln>
                <a:solidFill>
                  <a:schemeClr val="bg1"/>
                </a:solidFill>
                <a:effectLst/>
                <a:uLnTx/>
                <a:uFillTx/>
                <a:latin typeface="Barlow"/>
                <a:ea typeface="+mn-lt"/>
                <a:cs typeface="+mn-lt"/>
              </a:rPr>
              <a:t>, </a:t>
            </a:r>
            <a:r>
              <a:rPr lang="en-US" sz="1600" kern="0">
                <a:solidFill>
                  <a:schemeClr val="bg1"/>
                </a:solidFill>
                <a:latin typeface="Barlow"/>
                <a:ea typeface="+mn-lt"/>
                <a:cs typeface="+mn-lt"/>
              </a:rPr>
              <a:t>dismantle barriers</a:t>
            </a:r>
            <a:r>
              <a:rPr kumimoji="0" lang="en-US" sz="1600" b="0" i="0" u="none" strike="noStrike" kern="0" cap="none" spc="0" normalizeH="0" baseline="0" noProof="0">
                <a:ln>
                  <a:noFill/>
                </a:ln>
                <a:solidFill>
                  <a:schemeClr val="bg1"/>
                </a:solidFill>
                <a:effectLst/>
                <a:uLnTx/>
                <a:uFillTx/>
                <a:latin typeface="Barlow"/>
                <a:ea typeface="+mn-lt"/>
                <a:cs typeface="+mn-lt"/>
              </a:rPr>
              <a:t>, and accelerate progress</a:t>
            </a:r>
            <a:r>
              <a:rPr lang="en-US" sz="1600" kern="0">
                <a:solidFill>
                  <a:schemeClr val="bg1"/>
                </a:solidFill>
                <a:latin typeface="Barlow"/>
                <a:ea typeface="+mn-lt"/>
                <a:cs typeface="+mn-lt"/>
              </a:rPr>
              <a:t> – on campus and beyond</a:t>
            </a:r>
            <a:r>
              <a:rPr kumimoji="0" lang="en-US" sz="1600" b="0" i="0" u="none" strike="noStrike" kern="0" cap="none" spc="0" normalizeH="0" baseline="0" noProof="0">
                <a:ln>
                  <a:noFill/>
                </a:ln>
                <a:solidFill>
                  <a:schemeClr val="bg1"/>
                </a:solidFill>
                <a:effectLst/>
                <a:uLnTx/>
                <a:uFillTx/>
                <a:latin typeface="Barlow"/>
                <a:ea typeface="+mn-lt"/>
                <a:cs typeface="+mn-lt"/>
              </a:rPr>
              <a:t>.</a:t>
            </a:r>
            <a:endParaRPr lang="en-US" sz="1600" kern="0">
              <a:solidFill>
                <a:schemeClr val="bg1"/>
              </a:solidFill>
              <a:latin typeface="Barlow"/>
              <a:ea typeface="+mn-lt"/>
              <a:cs typeface="+mn-lt"/>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Barlow"/>
              <a:ea typeface="Barlow"/>
              <a:cs typeface="Barlow"/>
            </a:endParaRPr>
          </a:p>
        </p:txBody>
      </p:sp>
      <p:sp>
        <p:nvSpPr>
          <p:cNvPr id="17" name="TextBox 16">
            <a:extLst>
              <a:ext uri="{FF2B5EF4-FFF2-40B4-BE49-F238E27FC236}">
                <a16:creationId xmlns:a16="http://schemas.microsoft.com/office/drawing/2014/main" id="{62E2EDB0-F124-7DC6-91B2-3D382004ACA3}"/>
              </a:ext>
            </a:extLst>
          </p:cNvPr>
          <p:cNvSpPr txBox="1"/>
          <p:nvPr/>
        </p:nvSpPr>
        <p:spPr>
          <a:xfrm>
            <a:off x="1804694" y="1429622"/>
            <a:ext cx="594851" cy="2246769"/>
          </a:xfrm>
          <a:prstGeom prst="rect">
            <a:avLst/>
          </a:prstGeom>
          <a:noFill/>
        </p:spPr>
        <p:txBody>
          <a:bodyPr wrap="square">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20000" b="1" i="1" u="none" strike="noStrike" kern="1200" cap="none" spc="0" normalizeH="0" baseline="0" noProof="0">
                <a:ln>
                  <a:noFill/>
                </a:ln>
                <a:gradFill>
                  <a:gsLst>
                    <a:gs pos="0">
                      <a:srgbClr val="F47521"/>
                    </a:gs>
                    <a:gs pos="38000">
                      <a:srgbClr val="FBAE17"/>
                    </a:gs>
                    <a:gs pos="77000">
                      <a:srgbClr val="B9D532"/>
                    </a:gs>
                    <a:gs pos="100000">
                      <a:srgbClr val="6BCCDF"/>
                    </a:gs>
                  </a:gsLst>
                  <a:lin ang="0" scaled="0"/>
                </a:gradFill>
                <a:effectLst/>
                <a:uLnTx/>
                <a:uFillTx/>
                <a:latin typeface="Barlow" panose="00000500000000000000" pitchFamily="2" charset="0"/>
                <a:ea typeface="+mn-ea"/>
                <a:cs typeface="+mn-cs"/>
              </a:rPr>
              <a:t>5</a:t>
            </a:r>
          </a:p>
        </p:txBody>
      </p:sp>
      <p:sp>
        <p:nvSpPr>
          <p:cNvPr id="16" name="TextBox 15">
            <a:extLst>
              <a:ext uri="{FF2B5EF4-FFF2-40B4-BE49-F238E27FC236}">
                <a16:creationId xmlns:a16="http://schemas.microsoft.com/office/drawing/2014/main" id="{4E52258B-EE56-5981-7950-039572988543}"/>
              </a:ext>
            </a:extLst>
          </p:cNvPr>
          <p:cNvSpPr txBox="1"/>
          <p:nvPr/>
        </p:nvSpPr>
        <p:spPr>
          <a:xfrm>
            <a:off x="474860" y="3422402"/>
            <a:ext cx="3268688" cy="1384995"/>
          </a:xfrm>
          <a:prstGeom prst="rect">
            <a:avLst/>
          </a:prstGeom>
          <a:noFill/>
        </p:spPr>
        <p:txBody>
          <a:bodyPr wrap="square" rtlCol="0">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6000" b="1" i="0" u="none" strike="noStrike" kern="1200" cap="none" spc="0" normalizeH="0" baseline="0" noProof="0">
                <a:ln>
                  <a:noFill/>
                </a:ln>
                <a:gradFill>
                  <a:gsLst>
                    <a:gs pos="0">
                      <a:srgbClr val="F47521"/>
                    </a:gs>
                    <a:gs pos="38000">
                      <a:srgbClr val="FBAE17"/>
                    </a:gs>
                    <a:gs pos="77000">
                      <a:srgbClr val="B9D532"/>
                    </a:gs>
                    <a:gs pos="100000">
                      <a:srgbClr val="6BCCDF"/>
                    </a:gs>
                  </a:gsLst>
                  <a:lin ang="0" scaled="0"/>
                </a:gradFill>
                <a:effectLst/>
                <a:uLnTx/>
                <a:uFillTx/>
                <a:latin typeface="Barlow" panose="00000500000000000000" pitchFamily="2" charset="0"/>
                <a:ea typeface="+mn-ea"/>
                <a:cs typeface="+mn-cs"/>
              </a:rPr>
              <a:t>GUIDING PILLARS</a:t>
            </a:r>
          </a:p>
        </p:txBody>
      </p:sp>
      <p:sp>
        <p:nvSpPr>
          <p:cNvPr id="19" name="Google Shape;281;p48">
            <a:extLst>
              <a:ext uri="{FF2B5EF4-FFF2-40B4-BE49-F238E27FC236}">
                <a16:creationId xmlns:a16="http://schemas.microsoft.com/office/drawing/2014/main" id="{5B54668E-0022-DC87-21EA-DD456A4DE4C4}"/>
              </a:ext>
            </a:extLst>
          </p:cNvPr>
          <p:cNvSpPr txBox="1"/>
          <p:nvPr/>
        </p:nvSpPr>
        <p:spPr>
          <a:xfrm>
            <a:off x="474860" y="4798639"/>
            <a:ext cx="3253685" cy="1612387"/>
          </a:xfrm>
          <a:prstGeom prst="rect">
            <a:avLst/>
          </a:prstGeom>
          <a:noFill/>
          <a:ln>
            <a:noFill/>
          </a:ln>
        </p:spPr>
        <p:txBody>
          <a:bodyPr spcFirstLastPara="1" wrap="square" lIns="91425" tIns="91425" rIns="91425" bIns="91425" anchor="t" anchorCtr="0">
            <a:noAutofit/>
          </a:bodyPr>
          <a:lstStyle/>
          <a:p>
            <a:r>
              <a:rPr lang="en" sz="1400" kern="0">
                <a:solidFill>
                  <a:srgbClr val="FFFFFF"/>
                </a:solidFill>
                <a:latin typeface="Barlow"/>
                <a:sym typeface="Barlow"/>
              </a:rPr>
              <a:t>Reaching across traditional lines of responsibility to present a comprehensive view of pressing issues </a:t>
            </a:r>
            <a:br>
              <a:rPr lang="en" sz="1400" kern="0">
                <a:latin typeface="Barlow"/>
              </a:rPr>
            </a:br>
            <a:r>
              <a:rPr lang="en" sz="1400" kern="0">
                <a:solidFill>
                  <a:srgbClr val="FFFFFF"/>
                </a:solidFill>
                <a:latin typeface="Barlow"/>
                <a:sym typeface="Barlow"/>
              </a:rPr>
              <a:t>in higher education, the summit’s guiding pillars seek to advance the missions of HBCUs strengthening the entire higher education ecosystem. </a:t>
            </a:r>
            <a:endParaRPr lang="en-US" sz="1400" kern="0">
              <a:solidFill>
                <a:srgbClr val="FFFFFF"/>
              </a:solidFill>
              <a:latin typeface="Barlow"/>
            </a:endParaRPr>
          </a:p>
        </p:txBody>
      </p:sp>
      <p:pic>
        <p:nvPicPr>
          <p:cNvPr id="2" name="Picture 1" descr="A logo with a torch and a white letter&#10;&#10;AI-generated content may be incorrect.">
            <a:extLst>
              <a:ext uri="{FF2B5EF4-FFF2-40B4-BE49-F238E27FC236}">
                <a16:creationId xmlns:a16="http://schemas.microsoft.com/office/drawing/2014/main" id="{F98EF509-E589-BC9D-E87C-1C2B1D10CF49}"/>
              </a:ext>
            </a:extLst>
          </p:cNvPr>
          <p:cNvPicPr>
            <a:picLocks noChangeAspect="1"/>
          </p:cNvPicPr>
          <p:nvPr/>
        </p:nvPicPr>
        <p:blipFill>
          <a:blip r:embed="rId9"/>
          <a:srcRect l="-8221" r="-5236" b="-17395"/>
          <a:stretch>
            <a:fillRect/>
          </a:stretch>
        </p:blipFill>
        <p:spPr>
          <a:xfrm>
            <a:off x="130321" y="173263"/>
            <a:ext cx="2210291" cy="738174"/>
          </a:xfrm>
          <a:prstGeom prst="rect">
            <a:avLst/>
          </a:prstGeom>
        </p:spPr>
      </p:pic>
    </p:spTree>
    <p:extLst>
      <p:ext uri="{BB962C8B-B14F-4D97-AF65-F5344CB8AC3E}">
        <p14:creationId xmlns:p14="http://schemas.microsoft.com/office/powerpoint/2010/main" val="3154878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4062"/>
        </a:solidFill>
        <a:effectLst/>
      </p:bgPr>
    </p:bg>
    <p:spTree>
      <p:nvGrpSpPr>
        <p:cNvPr id="1" name="Shape 291"/>
        <p:cNvGrpSpPr/>
        <p:nvPr/>
      </p:nvGrpSpPr>
      <p:grpSpPr>
        <a:xfrm>
          <a:off x="0" y="0"/>
          <a:ext cx="0" cy="0"/>
          <a:chOff x="0" y="0"/>
          <a:chExt cx="0" cy="0"/>
        </a:xfrm>
      </p:grpSpPr>
      <p:pic>
        <p:nvPicPr>
          <p:cNvPr id="4" name="Picture 3" descr="A group of people sitting in chairs&#10;&#10;AI-generated content may be incorrect.">
            <a:extLst>
              <a:ext uri="{FF2B5EF4-FFF2-40B4-BE49-F238E27FC236}">
                <a16:creationId xmlns:a16="http://schemas.microsoft.com/office/drawing/2014/main" id="{893850F2-F0F9-4656-712A-152268A719EB}"/>
              </a:ext>
            </a:extLst>
          </p:cNvPr>
          <p:cNvPicPr>
            <a:picLocks noChangeAspect="1"/>
          </p:cNvPicPr>
          <p:nvPr/>
        </p:nvPicPr>
        <p:blipFill>
          <a:blip r:embed="rId3"/>
          <a:srcRect l="9091" r="9091"/>
          <a:stretch/>
        </p:blipFill>
        <p:spPr>
          <a:xfrm>
            <a:off x="6267250" y="-2866"/>
            <a:ext cx="8442579" cy="6877431"/>
          </a:xfrm>
          <a:prstGeom prst="parallelogram">
            <a:avLst>
              <a:gd name="adj" fmla="val 22842"/>
            </a:avLst>
          </a:prstGeom>
        </p:spPr>
      </p:pic>
      <p:pic>
        <p:nvPicPr>
          <p:cNvPr id="292" name="Google Shape;292;p50"/>
          <p:cNvPicPr preferRelativeResize="0"/>
          <p:nvPr/>
        </p:nvPicPr>
        <p:blipFill>
          <a:blip r:embed="rId4">
            <a:alphaModFix amt="42000"/>
          </a:blip>
          <a:stretch>
            <a:fillRect/>
          </a:stretch>
        </p:blipFill>
        <p:spPr>
          <a:xfrm>
            <a:off x="774777" y="577934"/>
            <a:ext cx="2347820" cy="3097133"/>
          </a:xfrm>
          <a:prstGeom prst="rect">
            <a:avLst/>
          </a:prstGeom>
          <a:noFill/>
          <a:ln>
            <a:noFill/>
          </a:ln>
        </p:spPr>
      </p:pic>
      <p:sp>
        <p:nvSpPr>
          <p:cNvPr id="295" name="Google Shape;295;p50"/>
          <p:cNvSpPr/>
          <p:nvPr/>
        </p:nvSpPr>
        <p:spPr>
          <a:xfrm>
            <a:off x="12223500" y="-2374667"/>
            <a:ext cx="2642800" cy="9442400"/>
          </a:xfrm>
          <a:prstGeom prst="rect">
            <a:avLst/>
          </a:prstGeom>
          <a:solidFill>
            <a:schemeClr val="lt1"/>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pic>
        <p:nvPicPr>
          <p:cNvPr id="296" name="Google Shape;296;p50"/>
          <p:cNvPicPr preferRelativeResize="0"/>
          <p:nvPr/>
        </p:nvPicPr>
        <p:blipFill>
          <a:blip r:embed="rId5">
            <a:alphaModFix/>
          </a:blip>
          <a:stretch>
            <a:fillRect/>
          </a:stretch>
        </p:blipFill>
        <p:spPr>
          <a:xfrm>
            <a:off x="6130063" y="1"/>
            <a:ext cx="1737941" cy="6858001"/>
          </a:xfrm>
          <a:prstGeom prst="rect">
            <a:avLst/>
          </a:prstGeom>
          <a:noFill/>
          <a:ln>
            <a:noFill/>
          </a:ln>
        </p:spPr>
      </p:pic>
      <p:sp>
        <p:nvSpPr>
          <p:cNvPr id="297" name="Google Shape;297;p50"/>
          <p:cNvSpPr txBox="1"/>
          <p:nvPr/>
        </p:nvSpPr>
        <p:spPr>
          <a:xfrm>
            <a:off x="1909067" y="1415200"/>
            <a:ext cx="5161600" cy="26792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100"/>
            </a:pPr>
            <a:r>
              <a:rPr lang="en" sz="3200" b="1" i="1" kern="0">
                <a:solidFill>
                  <a:srgbClr val="FFFFFF"/>
                </a:solidFill>
                <a:latin typeface="Barlow"/>
                <a:ea typeface="Barlow"/>
                <a:cs typeface="Barlow"/>
                <a:sym typeface="Barlow"/>
              </a:rPr>
              <a:t>Access the largest </a:t>
            </a:r>
            <a:br>
              <a:rPr lang="en" sz="3200" b="1" i="1" kern="0">
                <a:solidFill>
                  <a:srgbClr val="FFFFFF"/>
                </a:solidFill>
                <a:latin typeface="Barlow"/>
                <a:ea typeface="Barlow"/>
                <a:cs typeface="Barlow"/>
                <a:sym typeface="Barlow"/>
              </a:rPr>
            </a:br>
            <a:r>
              <a:rPr lang="en" sz="3200" b="1" i="1" kern="0">
                <a:solidFill>
                  <a:srgbClr val="FFFFFF"/>
                </a:solidFill>
                <a:latin typeface="Barlow"/>
                <a:ea typeface="Barlow"/>
                <a:cs typeface="Barlow"/>
                <a:sym typeface="Barlow"/>
              </a:rPr>
              <a:t>network of thought leaders, expert practitioners </a:t>
            </a:r>
            <a:br>
              <a:rPr lang="en" sz="3200" b="1" i="1" kern="0">
                <a:solidFill>
                  <a:srgbClr val="FFFFFF"/>
                </a:solidFill>
                <a:latin typeface="Barlow"/>
                <a:ea typeface="Barlow"/>
                <a:cs typeface="Barlow"/>
                <a:sym typeface="Barlow"/>
              </a:rPr>
            </a:br>
            <a:r>
              <a:rPr lang="en" sz="3200" b="1" i="1" kern="0">
                <a:solidFill>
                  <a:srgbClr val="FFFFFF"/>
                </a:solidFill>
                <a:latin typeface="Barlow"/>
                <a:ea typeface="Barlow"/>
                <a:cs typeface="Barlow"/>
                <a:sym typeface="Barlow"/>
              </a:rPr>
              <a:t>and strategic partners transforming Black </a:t>
            </a:r>
            <a:br>
              <a:rPr lang="en" sz="3200" b="1" i="1" kern="0">
                <a:solidFill>
                  <a:srgbClr val="FFFFFF"/>
                </a:solidFill>
                <a:latin typeface="Barlow"/>
                <a:ea typeface="Barlow"/>
                <a:cs typeface="Barlow"/>
                <a:sym typeface="Barlow"/>
              </a:rPr>
            </a:br>
            <a:r>
              <a:rPr lang="en" sz="3200" b="1" i="1" kern="0">
                <a:solidFill>
                  <a:srgbClr val="FFFFFF"/>
                </a:solidFill>
                <a:latin typeface="Barlow"/>
                <a:ea typeface="Barlow"/>
                <a:cs typeface="Barlow"/>
                <a:sym typeface="Barlow"/>
              </a:rPr>
              <a:t>colleges and universities.</a:t>
            </a:r>
            <a:endParaRPr sz="3200" b="1" i="1" kern="0">
              <a:solidFill>
                <a:srgbClr val="FFFFFF"/>
              </a:solidFill>
              <a:latin typeface="Barlow"/>
              <a:ea typeface="Barlow"/>
              <a:cs typeface="Barlow"/>
              <a:sym typeface="Barlow"/>
            </a:endParaRPr>
          </a:p>
          <a:p>
            <a:pPr defTabSz="1219170">
              <a:buClr>
                <a:srgbClr val="000000"/>
              </a:buClr>
              <a:buSzPts val="2450"/>
            </a:pPr>
            <a:endParaRPr sz="2800" b="1" i="1" kern="0">
              <a:solidFill>
                <a:srgbClr val="FFFFFF"/>
              </a:solidFill>
              <a:latin typeface="Barlow"/>
              <a:ea typeface="Barlow"/>
              <a:cs typeface="Barlow"/>
              <a:sym typeface="Barlow"/>
            </a:endParaRPr>
          </a:p>
        </p:txBody>
      </p:sp>
      <p:sp>
        <p:nvSpPr>
          <p:cNvPr id="298" name="Google Shape;298;p50"/>
          <p:cNvSpPr txBox="1"/>
          <p:nvPr/>
        </p:nvSpPr>
        <p:spPr>
          <a:xfrm>
            <a:off x="1897500" y="588800"/>
            <a:ext cx="3169200" cy="522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3200" i="1" kern="0">
                <a:solidFill>
                  <a:srgbClr val="FFFFFF"/>
                </a:solidFill>
                <a:latin typeface="Barlow"/>
                <a:ea typeface="Barlow"/>
                <a:cs typeface="Barlow"/>
                <a:sym typeface="Barlow"/>
              </a:rPr>
              <a:t>WHY SPONSOR</a:t>
            </a:r>
            <a:endParaRPr sz="5867" i="1" kern="0">
              <a:solidFill>
                <a:srgbClr val="FFFFFF"/>
              </a:solidFill>
              <a:latin typeface="Barlow"/>
              <a:ea typeface="Barlow"/>
              <a:cs typeface="Barlow"/>
              <a:sym typeface="Barlow"/>
            </a:endParaRPr>
          </a:p>
        </p:txBody>
      </p:sp>
      <p:pic>
        <p:nvPicPr>
          <p:cNvPr id="6" name="Picture 5" descr="A logo with a torch and a white letter&#10;&#10;AI-generated content may be incorrect.">
            <a:extLst>
              <a:ext uri="{FF2B5EF4-FFF2-40B4-BE49-F238E27FC236}">
                <a16:creationId xmlns:a16="http://schemas.microsoft.com/office/drawing/2014/main" id="{1162DEE2-9926-8B28-35E0-99819E9A5F01}"/>
              </a:ext>
            </a:extLst>
          </p:cNvPr>
          <p:cNvPicPr>
            <a:picLocks noChangeAspect="1"/>
          </p:cNvPicPr>
          <p:nvPr/>
        </p:nvPicPr>
        <p:blipFill>
          <a:blip r:embed="rId6"/>
          <a:srcRect l="-8221" r="-5236" b="-17395"/>
          <a:stretch>
            <a:fillRect/>
          </a:stretch>
        </p:blipFill>
        <p:spPr>
          <a:xfrm>
            <a:off x="196582" y="5929676"/>
            <a:ext cx="2210291" cy="73817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2328</Words>
  <Application>Microsoft Office PowerPoint</Application>
  <PresentationFormat>Widescreen</PresentationFormat>
  <Paragraphs>423</Paragraphs>
  <Slides>19</Slides>
  <Notes>19</Notes>
  <HiddenSlides>1</HiddenSlides>
  <MMClips>0</MMClips>
  <ScaleCrop>false</ScaleCrop>
  <HeadingPairs>
    <vt:vector size="4" baseType="variant">
      <vt:variant>
        <vt:lpstr>Theme</vt:lpstr>
      </vt:variant>
      <vt:variant>
        <vt:i4>3</vt:i4>
      </vt:variant>
      <vt:variant>
        <vt:lpstr>Slide Titles</vt:lpstr>
      </vt:variant>
      <vt:variant>
        <vt:i4>19</vt:i4>
      </vt:variant>
    </vt:vector>
  </HeadingPairs>
  <TitlesOfParts>
    <vt:vector size="22" baseType="lpstr">
      <vt:lpstr>office theme</vt:lpstr>
      <vt:lpstr>Simple Light</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Edward Smith-Lewis</cp:lastModifiedBy>
  <cp:revision>4</cp:revision>
  <cp:lastPrinted>2024-10-10T14:11:15Z</cp:lastPrinted>
  <dcterms:created xsi:type="dcterms:W3CDTF">2013-07-15T20:26:40Z</dcterms:created>
  <dcterms:modified xsi:type="dcterms:W3CDTF">2025-10-16T19:34:02Z</dcterms:modified>
</cp:coreProperties>
</file>